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8" r:id="rId1"/>
  </p:sldMasterIdLst>
  <p:notesMasterIdLst>
    <p:notesMasterId r:id="rId12"/>
  </p:notesMasterIdLst>
  <p:sldIdLst>
    <p:sldId id="256" r:id="rId2"/>
    <p:sldId id="258" r:id="rId3"/>
    <p:sldId id="257" r:id="rId4"/>
    <p:sldId id="260" r:id="rId5"/>
    <p:sldId id="264" r:id="rId6"/>
    <p:sldId id="261" r:id="rId7"/>
    <p:sldId id="263" r:id="rId8"/>
    <p:sldId id="265" r:id="rId9"/>
    <p:sldId id="26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C09184-4BDE-498A-8EB0-CC54385B9618}">
          <p14:sldIdLst>
            <p14:sldId id="256"/>
            <p14:sldId id="258"/>
            <p14:sldId id="257"/>
            <p14:sldId id="260"/>
            <p14:sldId id="264"/>
            <p14:sldId id="261"/>
            <p14:sldId id="263"/>
            <p14:sldId id="265"/>
            <p14:sldId id="262"/>
            <p14:sldId id="26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D3B98"/>
    <a:srgbClr val="B31166"/>
    <a:srgbClr val="75557B"/>
    <a:srgbClr val="6C3165"/>
    <a:srgbClr val="E91785"/>
    <a:srgbClr val="5F2F63"/>
    <a:srgbClr val="3F091A"/>
    <a:srgbClr val="F8BADA"/>
    <a:srgbClr val="221D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120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rame\Documents\Fullstack%20Academy\ExcelAssesmen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Trame\Documents\Fullstack%20Academy\ExcelAssesmen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[ExcelAssesment.xlsx]Sheet18!PivotTable22</c:name>
    <c:fmtId val="123"/>
  </c:pivotSource>
  <c:chart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/>
          </a:solidFill>
          <a:ln>
            <a:noFill/>
          </a:ln>
          <a:effectLst/>
        </c:spPr>
      </c:pivotFmt>
      <c:pivotFmt>
        <c:idx val="14"/>
        <c:spPr>
          <a:solidFill>
            <a:schemeClr val="accent2"/>
          </a:solidFill>
          <a:ln>
            <a:noFill/>
          </a:ln>
          <a:effectLst/>
        </c:spPr>
      </c:pivotFmt>
      <c:pivotFmt>
        <c:idx val="1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2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2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5128976022818316E-2"/>
          <c:y val="7.6517638684994879E-2"/>
          <c:w val="0.91229645038256091"/>
          <c:h val="0.82446806410119711"/>
        </c:manualLayout>
      </c:layout>
      <c:areaChart>
        <c:grouping val="stacked"/>
        <c:varyColors val="0"/>
        <c:ser>
          <c:idx val="2"/>
          <c:order val="2"/>
          <c:tx>
            <c:strRef>
              <c:f>Sheet18!$D$24</c:f>
              <c:strCache>
                <c:ptCount val="1"/>
                <c:pt idx="0">
                  <c:v> Profit</c:v>
                </c:pt>
              </c:strCache>
            </c:strRef>
          </c:tx>
          <c:spPr>
            <a:solidFill>
              <a:srgbClr val="F8BADA"/>
            </a:solidFill>
            <a:ln>
              <a:solidFill>
                <a:schemeClr val="bg1">
                  <a:lumMod val="50000"/>
                  <a:lumOff val="50000"/>
                </a:schemeClr>
              </a:solidFill>
            </a:ln>
            <a:effectLst/>
          </c:spPr>
          <c:cat>
            <c:strRef>
              <c:f>Sheet18!$A$25:$A$74</c:f>
              <c:strCache>
                <c:ptCount val="49"/>
                <c:pt idx="0">
                  <c:v>Illinois</c:v>
                </c:pt>
                <c:pt idx="1">
                  <c:v>Texas</c:v>
                </c:pt>
                <c:pt idx="2">
                  <c:v>Pennsylvania</c:v>
                </c:pt>
                <c:pt idx="3">
                  <c:v>Ohio</c:v>
                </c:pt>
                <c:pt idx="4">
                  <c:v>Colorado</c:v>
                </c:pt>
                <c:pt idx="5">
                  <c:v>Arizona</c:v>
                </c:pt>
                <c:pt idx="6">
                  <c:v>Florida</c:v>
                </c:pt>
                <c:pt idx="7">
                  <c:v>Tennessee</c:v>
                </c:pt>
                <c:pt idx="8">
                  <c:v>Oregon</c:v>
                </c:pt>
                <c:pt idx="9">
                  <c:v>North Carolina</c:v>
                </c:pt>
                <c:pt idx="10">
                  <c:v>Wyoming</c:v>
                </c:pt>
                <c:pt idx="11">
                  <c:v>Idaho</c:v>
                </c:pt>
                <c:pt idx="12">
                  <c:v>West Virginia</c:v>
                </c:pt>
                <c:pt idx="13">
                  <c:v>California</c:v>
                </c:pt>
                <c:pt idx="14">
                  <c:v>Montana</c:v>
                </c:pt>
                <c:pt idx="15">
                  <c:v>Washington</c:v>
                </c:pt>
                <c:pt idx="16">
                  <c:v>Nevada</c:v>
                </c:pt>
                <c:pt idx="17">
                  <c:v>Utah</c:v>
                </c:pt>
                <c:pt idx="18">
                  <c:v>New Mexico</c:v>
                </c:pt>
                <c:pt idx="19">
                  <c:v>New York</c:v>
                </c:pt>
                <c:pt idx="20">
                  <c:v>Rhode Island</c:v>
                </c:pt>
                <c:pt idx="21">
                  <c:v>Massachusetts</c:v>
                </c:pt>
                <c:pt idx="22">
                  <c:v>New Hampshire</c:v>
                </c:pt>
                <c:pt idx="23">
                  <c:v>Connecticut</c:v>
                </c:pt>
                <c:pt idx="24">
                  <c:v>Michigan</c:v>
                </c:pt>
                <c:pt idx="25">
                  <c:v>Delaware</c:v>
                </c:pt>
                <c:pt idx="26">
                  <c:v>Maryland</c:v>
                </c:pt>
                <c:pt idx="27">
                  <c:v>New Jersey</c:v>
                </c:pt>
                <c:pt idx="28">
                  <c:v>Alabama</c:v>
                </c:pt>
                <c:pt idx="29">
                  <c:v>Oklahoma</c:v>
                </c:pt>
                <c:pt idx="30">
                  <c:v>South Carolina</c:v>
                </c:pt>
                <c:pt idx="31">
                  <c:v>Louisiana</c:v>
                </c:pt>
                <c:pt idx="32">
                  <c:v>Maine</c:v>
                </c:pt>
                <c:pt idx="33">
                  <c:v>Georgia</c:v>
                </c:pt>
                <c:pt idx="34">
                  <c:v>Indiana</c:v>
                </c:pt>
                <c:pt idx="35">
                  <c:v>Nebraska</c:v>
                </c:pt>
                <c:pt idx="36">
                  <c:v>Vermont</c:v>
                </c:pt>
                <c:pt idx="37">
                  <c:v>South Dakota</c:v>
                </c:pt>
                <c:pt idx="38">
                  <c:v>Mississippi</c:v>
                </c:pt>
                <c:pt idx="39">
                  <c:v>Minnesota</c:v>
                </c:pt>
                <c:pt idx="40">
                  <c:v>Missouri</c:v>
                </c:pt>
                <c:pt idx="41">
                  <c:v>Wisconsin</c:v>
                </c:pt>
                <c:pt idx="42">
                  <c:v>Virginia</c:v>
                </c:pt>
                <c:pt idx="43">
                  <c:v>Kansas</c:v>
                </c:pt>
                <c:pt idx="44">
                  <c:v>Iowa</c:v>
                </c:pt>
                <c:pt idx="45">
                  <c:v>North Dakota</c:v>
                </c:pt>
                <c:pt idx="46">
                  <c:v>Arkansas</c:v>
                </c:pt>
                <c:pt idx="47">
                  <c:v>Kentucky</c:v>
                </c:pt>
                <c:pt idx="48">
                  <c:v>District of Columbia</c:v>
                </c:pt>
              </c:strCache>
            </c:strRef>
          </c:cat>
          <c:val>
            <c:numRef>
              <c:f>Sheet18!$D$25:$D$74</c:f>
              <c:numCache>
                <c:formatCode>General</c:formatCode>
                <c:ptCount val="49"/>
                <c:pt idx="0">
                  <c:v>-12607.886999999984</c:v>
                </c:pt>
                <c:pt idx="1">
                  <c:v>-25729.356300000014</c:v>
                </c:pt>
                <c:pt idx="2">
                  <c:v>-15559.960300000013</c:v>
                </c:pt>
                <c:pt idx="3">
                  <c:v>-16971.376600000021</c:v>
                </c:pt>
                <c:pt idx="4">
                  <c:v>-6527.8579000000027</c:v>
                </c:pt>
                <c:pt idx="5">
                  <c:v>-3427.9246000000016</c:v>
                </c:pt>
                <c:pt idx="6">
                  <c:v>-3399.3017000000054</c:v>
                </c:pt>
                <c:pt idx="7">
                  <c:v>-5341.6935999999996</c:v>
                </c:pt>
                <c:pt idx="8">
                  <c:v>-1190.4704999999994</c:v>
                </c:pt>
                <c:pt idx="9">
                  <c:v>-7490.9122000000043</c:v>
                </c:pt>
                <c:pt idx="10">
                  <c:v>100.19599999999997</c:v>
                </c:pt>
                <c:pt idx="11">
                  <c:v>826.72309999999993</c:v>
                </c:pt>
                <c:pt idx="12">
                  <c:v>185.92160000000001</c:v>
                </c:pt>
                <c:pt idx="13">
                  <c:v>76381.387100000124</c:v>
                </c:pt>
                <c:pt idx="14">
                  <c:v>1833.3284999999998</c:v>
                </c:pt>
                <c:pt idx="15">
                  <c:v>33402.651699999988</c:v>
                </c:pt>
                <c:pt idx="16">
                  <c:v>3316.7658999999994</c:v>
                </c:pt>
                <c:pt idx="17">
                  <c:v>2546.5335</c:v>
                </c:pt>
                <c:pt idx="18">
                  <c:v>1157.1161</c:v>
                </c:pt>
                <c:pt idx="19">
                  <c:v>74038.548600000053</c:v>
                </c:pt>
                <c:pt idx="20">
                  <c:v>7285.6292999999987</c:v>
                </c:pt>
                <c:pt idx="21">
                  <c:v>6785.5016000000041</c:v>
                </c:pt>
                <c:pt idx="22">
                  <c:v>1706.5028</c:v>
                </c:pt>
                <c:pt idx="23">
                  <c:v>3511.4917999999998</c:v>
                </c:pt>
                <c:pt idx="24">
                  <c:v>24463.187599999994</c:v>
                </c:pt>
                <c:pt idx="25">
                  <c:v>9977.3748000000014</c:v>
                </c:pt>
                <c:pt idx="26">
                  <c:v>7031.178799999996</c:v>
                </c:pt>
                <c:pt idx="27">
                  <c:v>9772.9137999999984</c:v>
                </c:pt>
                <c:pt idx="28">
                  <c:v>5786.8252999999986</c:v>
                </c:pt>
                <c:pt idx="29">
                  <c:v>4853.9560000000001</c:v>
                </c:pt>
                <c:pt idx="30">
                  <c:v>1769.0566000000003</c:v>
                </c:pt>
                <c:pt idx="31">
                  <c:v>2196.1023000000005</c:v>
                </c:pt>
                <c:pt idx="32">
                  <c:v>454.4862</c:v>
                </c:pt>
                <c:pt idx="33">
                  <c:v>16250.043300000003</c:v>
                </c:pt>
                <c:pt idx="34">
                  <c:v>18382.936300000001</c:v>
                </c:pt>
                <c:pt idx="35">
                  <c:v>2037.0942000000002</c:v>
                </c:pt>
                <c:pt idx="36">
                  <c:v>2244.9783000000002</c:v>
                </c:pt>
                <c:pt idx="37">
                  <c:v>394.82830000000013</c:v>
                </c:pt>
                <c:pt idx="38">
                  <c:v>3172.9761999999987</c:v>
                </c:pt>
                <c:pt idx="39">
                  <c:v>10823.187400000001</c:v>
                </c:pt>
                <c:pt idx="40">
                  <c:v>6436.2104999999992</c:v>
                </c:pt>
                <c:pt idx="41">
                  <c:v>8401.8003999999983</c:v>
                </c:pt>
                <c:pt idx="42">
                  <c:v>18597.950399999994</c:v>
                </c:pt>
                <c:pt idx="43">
                  <c:v>836.44350000000009</c:v>
                </c:pt>
                <c:pt idx="44">
                  <c:v>1183.8119000000002</c:v>
                </c:pt>
                <c:pt idx="45">
                  <c:v>230.14969999999997</c:v>
                </c:pt>
                <c:pt idx="46">
                  <c:v>4008.6871000000001</c:v>
                </c:pt>
                <c:pt idx="47">
                  <c:v>11199.696600000003</c:v>
                </c:pt>
                <c:pt idx="48">
                  <c:v>1059.5892999999999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36-485C-9174-AADA21C5BC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75832912"/>
        <c:axId val="1175832080"/>
      </c:areaChart>
      <c:lineChart>
        <c:grouping val="standard"/>
        <c:varyColors val="0"/>
        <c:ser>
          <c:idx val="0"/>
          <c:order val="0"/>
          <c:tx>
            <c:strRef>
              <c:f>Sheet18!$B$24</c:f>
              <c:strCache>
                <c:ptCount val="1"/>
                <c:pt idx="0">
                  <c:v>Average Discount</c:v>
                </c:pt>
              </c:strCache>
            </c:strRef>
          </c:tx>
          <c:spPr>
            <a:ln w="28575" cap="rnd">
              <a:solidFill>
                <a:schemeClr val="accent2">
                  <a:shade val="6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shade val="65000"/>
                </a:schemeClr>
              </a:solidFill>
              <a:ln w="9525">
                <a:solidFill>
                  <a:schemeClr val="accent2">
                    <a:shade val="65000"/>
                  </a:schemeClr>
                </a:solidFill>
              </a:ln>
              <a:effectLst/>
            </c:spPr>
          </c:marker>
          <c:dLbls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FC-4B48-9E37-2E04749C66EA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0FC-4B48-9E37-2E04749C66EA}"/>
                </c:ext>
              </c:extLst>
            </c:dLbl>
            <c:dLbl>
              <c:idx val="6"/>
              <c:layout>
                <c:manualLayout>
                  <c:x val="-2.6373876212481023E-2"/>
                  <c:y val="-4.517908386467200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0FC-4B48-9E37-2E04749C66EA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0FC-4B48-9E37-2E04749C66EA}"/>
                </c:ext>
              </c:extLst>
            </c:dLbl>
            <c:dLbl>
              <c:idx val="8"/>
              <c:layout>
                <c:manualLayout>
                  <c:x val="-2.9752254890424816E-2"/>
                  <c:y val="-4.517908386467197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0FC-4B48-9E37-2E04749C66EA}"/>
                </c:ext>
              </c:extLst>
            </c:dLbl>
            <c:dLbl>
              <c:idx val="10"/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0FC-4B48-9E37-2E04749C66EA}"/>
                </c:ext>
              </c:extLst>
            </c:dLbl>
            <c:dLbl>
              <c:idx val="11"/>
              <c:layout>
                <c:manualLayout>
                  <c:x val="-2.9481984596189312E-2"/>
                  <c:y val="-3.467635894509651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10FC-4B48-9E37-2E04749C66EA}"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Sheet18!$A$25:$A$74</c:f>
              <c:strCache>
                <c:ptCount val="49"/>
                <c:pt idx="0">
                  <c:v>Illinois</c:v>
                </c:pt>
                <c:pt idx="1">
                  <c:v>Texas</c:v>
                </c:pt>
                <c:pt idx="2">
                  <c:v>Pennsylvania</c:v>
                </c:pt>
                <c:pt idx="3">
                  <c:v>Ohio</c:v>
                </c:pt>
                <c:pt idx="4">
                  <c:v>Colorado</c:v>
                </c:pt>
                <c:pt idx="5">
                  <c:v>Arizona</c:v>
                </c:pt>
                <c:pt idx="6">
                  <c:v>Florida</c:v>
                </c:pt>
                <c:pt idx="7">
                  <c:v>Tennessee</c:v>
                </c:pt>
                <c:pt idx="8">
                  <c:v>Oregon</c:v>
                </c:pt>
                <c:pt idx="9">
                  <c:v>North Carolina</c:v>
                </c:pt>
                <c:pt idx="10">
                  <c:v>Wyoming</c:v>
                </c:pt>
                <c:pt idx="11">
                  <c:v>Idaho</c:v>
                </c:pt>
                <c:pt idx="12">
                  <c:v>West Virginia</c:v>
                </c:pt>
                <c:pt idx="13">
                  <c:v>California</c:v>
                </c:pt>
                <c:pt idx="14">
                  <c:v>Montana</c:v>
                </c:pt>
                <c:pt idx="15">
                  <c:v>Washington</c:v>
                </c:pt>
                <c:pt idx="16">
                  <c:v>Nevada</c:v>
                </c:pt>
                <c:pt idx="17">
                  <c:v>Utah</c:v>
                </c:pt>
                <c:pt idx="18">
                  <c:v>New Mexico</c:v>
                </c:pt>
                <c:pt idx="19">
                  <c:v>New York</c:v>
                </c:pt>
                <c:pt idx="20">
                  <c:v>Rhode Island</c:v>
                </c:pt>
                <c:pt idx="21">
                  <c:v>Massachusetts</c:v>
                </c:pt>
                <c:pt idx="22">
                  <c:v>New Hampshire</c:v>
                </c:pt>
                <c:pt idx="23">
                  <c:v>Connecticut</c:v>
                </c:pt>
                <c:pt idx="24">
                  <c:v>Michigan</c:v>
                </c:pt>
                <c:pt idx="25">
                  <c:v>Delaware</c:v>
                </c:pt>
                <c:pt idx="26">
                  <c:v>Maryland</c:v>
                </c:pt>
                <c:pt idx="27">
                  <c:v>New Jersey</c:v>
                </c:pt>
                <c:pt idx="28">
                  <c:v>Alabama</c:v>
                </c:pt>
                <c:pt idx="29">
                  <c:v>Oklahoma</c:v>
                </c:pt>
                <c:pt idx="30">
                  <c:v>South Carolina</c:v>
                </c:pt>
                <c:pt idx="31">
                  <c:v>Louisiana</c:v>
                </c:pt>
                <c:pt idx="32">
                  <c:v>Maine</c:v>
                </c:pt>
                <c:pt idx="33">
                  <c:v>Georgia</c:v>
                </c:pt>
                <c:pt idx="34">
                  <c:v>Indiana</c:v>
                </c:pt>
                <c:pt idx="35">
                  <c:v>Nebraska</c:v>
                </c:pt>
                <c:pt idx="36">
                  <c:v>Vermont</c:v>
                </c:pt>
                <c:pt idx="37">
                  <c:v>South Dakota</c:v>
                </c:pt>
                <c:pt idx="38">
                  <c:v>Mississippi</c:v>
                </c:pt>
                <c:pt idx="39">
                  <c:v>Minnesota</c:v>
                </c:pt>
                <c:pt idx="40">
                  <c:v>Missouri</c:v>
                </c:pt>
                <c:pt idx="41">
                  <c:v>Wisconsin</c:v>
                </c:pt>
                <c:pt idx="42">
                  <c:v>Virginia</c:v>
                </c:pt>
                <c:pt idx="43">
                  <c:v>Kansas</c:v>
                </c:pt>
                <c:pt idx="44">
                  <c:v>Iowa</c:v>
                </c:pt>
                <c:pt idx="45">
                  <c:v>North Dakota</c:v>
                </c:pt>
                <c:pt idx="46">
                  <c:v>Arkansas</c:v>
                </c:pt>
                <c:pt idx="47">
                  <c:v>Kentucky</c:v>
                </c:pt>
                <c:pt idx="48">
                  <c:v>District of Columbia</c:v>
                </c:pt>
              </c:strCache>
            </c:strRef>
          </c:cat>
          <c:val>
            <c:numRef>
              <c:f>Sheet18!$B$25:$B$74</c:f>
              <c:numCache>
                <c:formatCode>0.00%</c:formatCode>
                <c:ptCount val="49"/>
                <c:pt idx="0">
                  <c:v>0.39004065040650299</c:v>
                </c:pt>
                <c:pt idx="1">
                  <c:v>0.37019289340101386</c:v>
                </c:pt>
                <c:pt idx="2">
                  <c:v>0.32862010221464999</c:v>
                </c:pt>
                <c:pt idx="3">
                  <c:v>0.32494669509594903</c:v>
                </c:pt>
                <c:pt idx="4">
                  <c:v>0.31648351648351752</c:v>
                </c:pt>
                <c:pt idx="5">
                  <c:v>0.30357142857142971</c:v>
                </c:pt>
                <c:pt idx="6">
                  <c:v>0.29934725848564164</c:v>
                </c:pt>
                <c:pt idx="7">
                  <c:v>0.29125683060109359</c:v>
                </c:pt>
                <c:pt idx="8">
                  <c:v>0.28870967741935472</c:v>
                </c:pt>
                <c:pt idx="9">
                  <c:v>0.28353413654618592</c:v>
                </c:pt>
                <c:pt idx="10">
                  <c:v>0.2</c:v>
                </c:pt>
                <c:pt idx="11">
                  <c:v>8.5714285714285701E-2</c:v>
                </c:pt>
                <c:pt idx="12">
                  <c:v>7.4999999999999997E-2</c:v>
                </c:pt>
                <c:pt idx="13">
                  <c:v>7.2763618190904739E-2</c:v>
                </c:pt>
                <c:pt idx="14">
                  <c:v>6.6666666666666666E-2</c:v>
                </c:pt>
                <c:pt idx="15">
                  <c:v>6.4031620553359522E-2</c:v>
                </c:pt>
                <c:pt idx="16">
                  <c:v>6.1538461538461535E-2</c:v>
                </c:pt>
                <c:pt idx="17">
                  <c:v>6.0377358490566052E-2</c:v>
                </c:pt>
                <c:pt idx="18">
                  <c:v>5.9459459459459449E-2</c:v>
                </c:pt>
                <c:pt idx="19">
                  <c:v>5.5319148936170487E-2</c:v>
                </c:pt>
                <c:pt idx="20">
                  <c:v>2.1428571428571429E-2</c:v>
                </c:pt>
                <c:pt idx="21">
                  <c:v>1.5555555555555557E-2</c:v>
                </c:pt>
                <c:pt idx="22">
                  <c:v>1.1111111111111112E-2</c:v>
                </c:pt>
                <c:pt idx="23">
                  <c:v>7.3170731707317069E-3</c:v>
                </c:pt>
                <c:pt idx="24">
                  <c:v>7.0588235294117667E-3</c:v>
                </c:pt>
                <c:pt idx="25">
                  <c:v>6.2499999999999995E-3</c:v>
                </c:pt>
                <c:pt idx="26">
                  <c:v>5.7142857142857143E-3</c:v>
                </c:pt>
                <c:pt idx="27">
                  <c:v>4.6153846153846149E-3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536-485C-9174-AADA21C5BC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87423840"/>
        <c:axId val="1287429248"/>
      </c:lineChart>
      <c:lineChart>
        <c:grouping val="standard"/>
        <c:varyColors val="0"/>
        <c:ser>
          <c:idx val="1"/>
          <c:order val="1"/>
          <c:tx>
            <c:strRef>
              <c:f>Sheet18!$C$24</c:f>
              <c:strCache>
                <c:ptCount val="1"/>
                <c:pt idx="0">
                  <c:v>Orders</c:v>
                </c:pt>
              </c:strCache>
            </c:strRef>
          </c:tx>
          <c:spPr>
            <a:ln w="28575" cap="rnd">
              <a:solidFill>
                <a:srgbClr val="3F091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F091A"/>
              </a:solidFill>
              <a:ln w="9525">
                <a:solidFill>
                  <a:srgbClr val="3F091A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Bahnschrift" panose="020B0502040204020203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Sheet18!$A$25:$A$74</c:f>
              <c:strCache>
                <c:ptCount val="49"/>
                <c:pt idx="0">
                  <c:v>Illinois</c:v>
                </c:pt>
                <c:pt idx="1">
                  <c:v>Texas</c:v>
                </c:pt>
                <c:pt idx="2">
                  <c:v>Pennsylvania</c:v>
                </c:pt>
                <c:pt idx="3">
                  <c:v>Ohio</c:v>
                </c:pt>
                <c:pt idx="4">
                  <c:v>Colorado</c:v>
                </c:pt>
                <c:pt idx="5">
                  <c:v>Arizona</c:v>
                </c:pt>
                <c:pt idx="6">
                  <c:v>Florida</c:v>
                </c:pt>
                <c:pt idx="7">
                  <c:v>Tennessee</c:v>
                </c:pt>
                <c:pt idx="8">
                  <c:v>Oregon</c:v>
                </c:pt>
                <c:pt idx="9">
                  <c:v>North Carolina</c:v>
                </c:pt>
                <c:pt idx="10">
                  <c:v>Wyoming</c:v>
                </c:pt>
                <c:pt idx="11">
                  <c:v>Idaho</c:v>
                </c:pt>
                <c:pt idx="12">
                  <c:v>West Virginia</c:v>
                </c:pt>
                <c:pt idx="13">
                  <c:v>California</c:v>
                </c:pt>
                <c:pt idx="14">
                  <c:v>Montana</c:v>
                </c:pt>
                <c:pt idx="15">
                  <c:v>Washington</c:v>
                </c:pt>
                <c:pt idx="16">
                  <c:v>Nevada</c:v>
                </c:pt>
                <c:pt idx="17">
                  <c:v>Utah</c:v>
                </c:pt>
                <c:pt idx="18">
                  <c:v>New Mexico</c:v>
                </c:pt>
                <c:pt idx="19">
                  <c:v>New York</c:v>
                </c:pt>
                <c:pt idx="20">
                  <c:v>Rhode Island</c:v>
                </c:pt>
                <c:pt idx="21">
                  <c:v>Massachusetts</c:v>
                </c:pt>
                <c:pt idx="22">
                  <c:v>New Hampshire</c:v>
                </c:pt>
                <c:pt idx="23">
                  <c:v>Connecticut</c:v>
                </c:pt>
                <c:pt idx="24">
                  <c:v>Michigan</c:v>
                </c:pt>
                <c:pt idx="25">
                  <c:v>Delaware</c:v>
                </c:pt>
                <c:pt idx="26">
                  <c:v>Maryland</c:v>
                </c:pt>
                <c:pt idx="27">
                  <c:v>New Jersey</c:v>
                </c:pt>
                <c:pt idx="28">
                  <c:v>Alabama</c:v>
                </c:pt>
                <c:pt idx="29">
                  <c:v>Oklahoma</c:v>
                </c:pt>
                <c:pt idx="30">
                  <c:v>South Carolina</c:v>
                </c:pt>
                <c:pt idx="31">
                  <c:v>Louisiana</c:v>
                </c:pt>
                <c:pt idx="32">
                  <c:v>Maine</c:v>
                </c:pt>
                <c:pt idx="33">
                  <c:v>Georgia</c:v>
                </c:pt>
                <c:pt idx="34">
                  <c:v>Indiana</c:v>
                </c:pt>
                <c:pt idx="35">
                  <c:v>Nebraska</c:v>
                </c:pt>
                <c:pt idx="36">
                  <c:v>Vermont</c:v>
                </c:pt>
                <c:pt idx="37">
                  <c:v>South Dakota</c:v>
                </c:pt>
                <c:pt idx="38">
                  <c:v>Mississippi</c:v>
                </c:pt>
                <c:pt idx="39">
                  <c:v>Minnesota</c:v>
                </c:pt>
                <c:pt idx="40">
                  <c:v>Missouri</c:v>
                </c:pt>
                <c:pt idx="41">
                  <c:v>Wisconsin</c:v>
                </c:pt>
                <c:pt idx="42">
                  <c:v>Virginia</c:v>
                </c:pt>
                <c:pt idx="43">
                  <c:v>Kansas</c:v>
                </c:pt>
                <c:pt idx="44">
                  <c:v>Iowa</c:v>
                </c:pt>
                <c:pt idx="45">
                  <c:v>North Dakota</c:v>
                </c:pt>
                <c:pt idx="46">
                  <c:v>Arkansas</c:v>
                </c:pt>
                <c:pt idx="47">
                  <c:v>Kentucky</c:v>
                </c:pt>
                <c:pt idx="48">
                  <c:v>District of Columbia</c:v>
                </c:pt>
              </c:strCache>
            </c:strRef>
          </c:cat>
          <c:val>
            <c:numRef>
              <c:f>Sheet18!$C$25:$C$74</c:f>
              <c:numCache>
                <c:formatCode>General</c:formatCode>
                <c:ptCount val="49"/>
                <c:pt idx="0">
                  <c:v>492</c:v>
                </c:pt>
                <c:pt idx="1">
                  <c:v>985</c:v>
                </c:pt>
                <c:pt idx="2">
                  <c:v>587</c:v>
                </c:pt>
                <c:pt idx="3">
                  <c:v>469</c:v>
                </c:pt>
                <c:pt idx="4">
                  <c:v>182</c:v>
                </c:pt>
                <c:pt idx="5">
                  <c:v>224</c:v>
                </c:pt>
                <c:pt idx="6">
                  <c:v>383</c:v>
                </c:pt>
                <c:pt idx="7">
                  <c:v>183</c:v>
                </c:pt>
                <c:pt idx="8">
                  <c:v>124</c:v>
                </c:pt>
                <c:pt idx="9">
                  <c:v>249</c:v>
                </c:pt>
                <c:pt idx="10">
                  <c:v>1</c:v>
                </c:pt>
                <c:pt idx="11">
                  <c:v>21</c:v>
                </c:pt>
                <c:pt idx="12">
                  <c:v>4</c:v>
                </c:pt>
                <c:pt idx="13">
                  <c:v>2001</c:v>
                </c:pt>
                <c:pt idx="14">
                  <c:v>15</c:v>
                </c:pt>
                <c:pt idx="15">
                  <c:v>506</c:v>
                </c:pt>
                <c:pt idx="16">
                  <c:v>39</c:v>
                </c:pt>
                <c:pt idx="17">
                  <c:v>53</c:v>
                </c:pt>
                <c:pt idx="18">
                  <c:v>37</c:v>
                </c:pt>
                <c:pt idx="19">
                  <c:v>1128</c:v>
                </c:pt>
                <c:pt idx="20">
                  <c:v>56</c:v>
                </c:pt>
                <c:pt idx="21">
                  <c:v>135</c:v>
                </c:pt>
                <c:pt idx="22">
                  <c:v>27</c:v>
                </c:pt>
                <c:pt idx="23">
                  <c:v>82</c:v>
                </c:pt>
                <c:pt idx="24">
                  <c:v>255</c:v>
                </c:pt>
                <c:pt idx="25">
                  <c:v>96</c:v>
                </c:pt>
                <c:pt idx="26">
                  <c:v>105</c:v>
                </c:pt>
                <c:pt idx="27">
                  <c:v>130</c:v>
                </c:pt>
                <c:pt idx="28">
                  <c:v>61</c:v>
                </c:pt>
                <c:pt idx="29">
                  <c:v>66</c:v>
                </c:pt>
                <c:pt idx="30">
                  <c:v>42</c:v>
                </c:pt>
                <c:pt idx="31">
                  <c:v>42</c:v>
                </c:pt>
                <c:pt idx="32">
                  <c:v>8</c:v>
                </c:pt>
                <c:pt idx="33">
                  <c:v>184</c:v>
                </c:pt>
                <c:pt idx="34">
                  <c:v>149</c:v>
                </c:pt>
                <c:pt idx="35">
                  <c:v>38</c:v>
                </c:pt>
                <c:pt idx="36">
                  <c:v>11</c:v>
                </c:pt>
                <c:pt idx="37">
                  <c:v>12</c:v>
                </c:pt>
                <c:pt idx="38">
                  <c:v>53</c:v>
                </c:pt>
                <c:pt idx="39">
                  <c:v>89</c:v>
                </c:pt>
                <c:pt idx="40">
                  <c:v>66</c:v>
                </c:pt>
                <c:pt idx="41">
                  <c:v>110</c:v>
                </c:pt>
                <c:pt idx="42">
                  <c:v>224</c:v>
                </c:pt>
                <c:pt idx="43">
                  <c:v>24</c:v>
                </c:pt>
                <c:pt idx="44">
                  <c:v>30</c:v>
                </c:pt>
                <c:pt idx="45">
                  <c:v>7</c:v>
                </c:pt>
                <c:pt idx="46">
                  <c:v>60</c:v>
                </c:pt>
                <c:pt idx="47">
                  <c:v>139</c:v>
                </c:pt>
                <c:pt idx="48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536-485C-9174-AADA21C5BC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75832912"/>
        <c:axId val="1175832080"/>
      </c:lineChart>
      <c:valAx>
        <c:axId val="1287429248"/>
        <c:scaling>
          <c:orientation val="minMax"/>
        </c:scaling>
        <c:delete val="0"/>
        <c:axPos val="r"/>
        <c:numFmt formatCode="0.0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7423840"/>
        <c:crosses val="max"/>
        <c:crossBetween val="between"/>
      </c:valAx>
      <c:catAx>
        <c:axId val="128742384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287429248"/>
        <c:crosses val="autoZero"/>
        <c:auto val="1"/>
        <c:lblAlgn val="ctr"/>
        <c:lblOffset val="100"/>
        <c:noMultiLvlLbl val="0"/>
      </c:catAx>
      <c:valAx>
        <c:axId val="1175832080"/>
        <c:scaling>
          <c:orientation val="minMax"/>
        </c:scaling>
        <c:delete val="0"/>
        <c:axPos val="l"/>
        <c:numFmt formatCode="&quot;$&quot;#,##0.00" sourceLinked="0"/>
        <c:majorTickMark val="out"/>
        <c:minorTickMark val="none"/>
        <c:tickLblPos val="nextTo"/>
        <c:spPr>
          <a:noFill/>
          <a:ln>
            <a:solidFill>
              <a:schemeClr val="lt1">
                <a:shade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5832912"/>
        <c:crosses val="autoZero"/>
        <c:crossBetween val="between"/>
      </c:valAx>
      <c:catAx>
        <c:axId val="117583291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7583208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243158778651587"/>
          <c:y val="7.577275157034577E-2"/>
          <c:w val="0.34945885412228134"/>
          <c:h val="5.699583663707041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Sheet15!$A$1:$A$49</cx:f>
        <cx:lvl ptCount="49">
          <cx:pt idx="0">Mississippi</cx:pt>
          <cx:pt idx="1">Missouri</cx:pt>
          <cx:pt idx="2">Arkansas</cx:pt>
          <cx:pt idx="3">Alabama</cx:pt>
          <cx:pt idx="4">Minnesota</cx:pt>
          <cx:pt idx="5">Virginia</cx:pt>
          <cx:pt idx="6">Wisconsin</cx:pt>
          <cx:pt idx="7">Indiana</cx:pt>
          <cx:pt idx="8">District of Columbia</cx:pt>
          <cx:pt idx="9">Kansas</cx:pt>
          <cx:pt idx="10">Nebraska</cx:pt>
          <cx:pt idx="11">Louisiana</cx:pt>
          <cx:pt idx="12">Maine</cx:pt>
          <cx:pt idx="13">Vermont</cx:pt>
          <cx:pt idx="14">North Dakota</cx:pt>
          <cx:pt idx="15">Iowa</cx:pt>
          <cx:pt idx="16">Oklahoma</cx:pt>
          <cx:pt idx="17">Georgia</cx:pt>
          <cx:pt idx="18">South Carolina</cx:pt>
          <cx:pt idx="19">Kentucky</cx:pt>
          <cx:pt idx="20">South Dakota</cx:pt>
          <cx:pt idx="21">New Jersey</cx:pt>
          <cx:pt idx="22">Maryland</cx:pt>
          <cx:pt idx="23">Delaware</cx:pt>
          <cx:pt idx="24">Michigan</cx:pt>
          <cx:pt idx="25">Connecticut</cx:pt>
          <cx:pt idx="26">New Hampshire</cx:pt>
          <cx:pt idx="27">Massachusetts</cx:pt>
          <cx:pt idx="28">Rhode Island</cx:pt>
          <cx:pt idx="29">New York</cx:pt>
          <cx:pt idx="30">New Mexico</cx:pt>
          <cx:pt idx="31">Utah</cx:pt>
          <cx:pt idx="32">Nevada</cx:pt>
          <cx:pt idx="33">Washington</cx:pt>
          <cx:pt idx="34">Montana</cx:pt>
          <cx:pt idx="35">California</cx:pt>
          <cx:pt idx="36">West Virginia</cx:pt>
          <cx:pt idx="37">Idaho</cx:pt>
          <cx:pt idx="38">Wyoming</cx:pt>
          <cx:pt idx="39">North Carolina</cx:pt>
          <cx:pt idx="40">Oregon</cx:pt>
          <cx:pt idx="41">Tennessee</cx:pt>
          <cx:pt idx="42">Florida</cx:pt>
          <cx:pt idx="43">Arizona</cx:pt>
          <cx:pt idx="44">Colorado</cx:pt>
          <cx:pt idx="45">Ohio</cx:pt>
          <cx:pt idx="46">Pennsylvania</cx:pt>
          <cx:pt idx="47">Texas</cx:pt>
          <cx:pt idx="48">Illinois</cx:pt>
        </cx:lvl>
      </cx:strDim>
      <cx:numDim type="colorVal">
        <cx:f>Sheet15!$B$1:$B$49</cx:f>
        <cx:lvl ptCount="49" formatCode="General">
          <cx:pt idx="0">0</cx:pt>
          <cx:pt idx="1">0</cx:pt>
          <cx:pt idx="2">0</cx:pt>
          <cx:pt idx="3">0</cx:pt>
          <cx:pt idx="4">0</cx:pt>
          <cx:pt idx="5">0</cx:pt>
          <cx:pt idx="6">0</cx:pt>
          <cx:pt idx="7">0</cx:pt>
          <cx:pt idx="8">0</cx:pt>
          <cx:pt idx="9">0</cx:pt>
          <cx:pt idx="10">0</cx:pt>
          <cx:pt idx="11">0</cx:pt>
          <cx:pt idx="12">0</cx:pt>
          <cx:pt idx="13">0</cx:pt>
          <cx:pt idx="14">0</cx:pt>
          <cx:pt idx="15">0</cx:pt>
          <cx:pt idx="16">0</cx:pt>
          <cx:pt idx="17">0</cx:pt>
          <cx:pt idx="18">0</cx:pt>
          <cx:pt idx="19">0</cx:pt>
          <cx:pt idx="20">0</cx:pt>
          <cx:pt idx="21">0.0046153846153846149</cx:pt>
          <cx:pt idx="22">0.0057142857142857143</cx:pt>
          <cx:pt idx="23">0.0062499999999999995</cx:pt>
          <cx:pt idx="24">0.0070588235294117667</cx:pt>
          <cx:pt idx="25">0.0073170731707317069</cx:pt>
          <cx:pt idx="26">0.011111111111111112</cx:pt>
          <cx:pt idx="27">0.015555555555555557</cx:pt>
          <cx:pt idx="28">0.021428571428571429</cx:pt>
          <cx:pt idx="29">0.055319148936170487</cx:pt>
          <cx:pt idx="30">0.059459459459459449</cx:pt>
          <cx:pt idx="31">0.060377358490566052</cx:pt>
          <cx:pt idx="32">0.061538461538461535</cx:pt>
          <cx:pt idx="33">0.064031620553359522</cx:pt>
          <cx:pt idx="34">0.066666666666666666</cx:pt>
          <cx:pt idx="35">0.072763618190904739</cx:pt>
          <cx:pt idx="36">0.074999999999999997</cx:pt>
          <cx:pt idx="37">0.085714285714285701</cx:pt>
          <cx:pt idx="38">0.20000000000000001</cx:pt>
          <cx:pt idx="39">0.28353413654618592</cx:pt>
          <cx:pt idx="40">0.28870967741935472</cx:pt>
          <cx:pt idx="41">0.29125683060109359</cx:pt>
          <cx:pt idx="42">0.29934725848564164</cx:pt>
          <cx:pt idx="43">0.30357142857142971</cx:pt>
          <cx:pt idx="44">0.31648351648351752</cx:pt>
          <cx:pt idx="45">0.32494669509594903</cx:pt>
          <cx:pt idx="46">0.32862010221464999</cx:pt>
          <cx:pt idx="47">0.37019289340101386</cx:pt>
          <cx:pt idx="48">0.39004065040650299</cx:pt>
        </cx:lvl>
      </cx:numDim>
    </cx:data>
  </cx:chartData>
  <cx:chart>
    <cx:plotArea>
      <cx:plotAreaRegion>
        <cx:series layoutId="regionMap" uniqueId="{F79E357B-65A1-4033-9718-7C2304D8DC30}">
          <cx:dataLabels>
            <cx:numFmt formatCode="0%" sourceLinked="0"/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/>
                </a:pPr>
                <a:endParaRPr lang="en-US" sz="850" b="0" i="0" u="none" strike="noStrike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Century Gothic" panose="020B0502020202020204"/>
                </a:endParaRPr>
              </a:p>
            </cx:txPr>
            <cx:visibility seriesName="0" categoryName="0" value="1"/>
            <cx:separator>, </cx:separator>
            <cx:dataLabel idx="47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 sz="1800">
                      <a:solidFill>
                        <a:schemeClr val="bg1"/>
                      </a:solidFill>
                    </a:defRPr>
                  </a:pPr>
                  <a:r>
                    <a:rPr lang="en-US" sz="1800" b="0" i="0" u="none" strike="noStrike" baseline="0">
                      <a:solidFill>
                        <a:schemeClr val="bg1"/>
                      </a:solidFill>
                      <a:latin typeface="Century Gothic" panose="020B0502020202020204"/>
                    </a:rPr>
                    <a:t>37%</a:t>
                  </a:r>
                </a:p>
              </cx:txPr>
            </cx:dataLabel>
            <cx:dataLabel idx="48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 sz="1600">
                      <a:solidFill>
                        <a:schemeClr val="bg1"/>
                      </a:solidFill>
                    </a:defRPr>
                  </a:pPr>
                  <a:r>
                    <a:rPr lang="en-US" sz="1600" b="0" i="0" u="none" strike="noStrike" baseline="0">
                      <a:solidFill>
                        <a:schemeClr val="bg1"/>
                      </a:solidFill>
                      <a:latin typeface="Century Gothic" panose="020B0502020202020204"/>
                    </a:rPr>
                    <a:t>39%</a:t>
                  </a:r>
                </a:p>
              </cx:txPr>
            </cx:dataLabel>
          </cx:dataLabels>
          <cx:dataId val="0"/>
          <cx:layoutPr>
            <cx:geography cultureLanguage="en-US" cultureRegion="US" attribution="Powered by Bing">
              <cx:geoCache provider="{E9337A44-BEBE-4D9F-B70C-5C5E7DAFC167}">
                <cx:binary>1H1pc9u4svZfSeXzSw82EuCpO7dqQFK7ZMdx4iRfWIqtcN93/vrblGTL5mhOfOv4vlXSmcNwQZNN
PAS6+2kA/q+H9l8P4W6bf2ijMC7+9dD++dEty/Rff/xRPLi7aFtcRd5DnhTJr/LqIYn+SH798h52
fzzm28aLnT8IwuyPB3ebl7v243//F9zN2SWr5GFbekn8qdrl3e2uqMKy+DfXzl76sH2MvNj0ijL3
Hkr858e1VxTDf2nqffywi0uv7O66dPfnx1cFP374Y3y7vz36QwjaldUjyFJyxQkSXKj68ffxQ5jE
zvGyIvQrTdUIYoSg/U97evZmG4H8G5Xaq7R9fMx3RQEvtv93JPzqLeDa548fHpIqLocKdKAu//z4
JfbK3eOHz+W23BUfP3hFYhwKGMnwKl9AAt79j9cQ/O0E1MaoyAuUxlX3u0t/A2kehl6ceKDeeyHE
0BUmDDNVRQeExN8QwkxoVH2G8OnZB4TeotF5eE6SI2zmq4vE5n5XlB++ernjxd72qZLeoQmJK40R
lQtMDgDxEUDoSsOUUx3hQxOiT88+APRmtc6jNBIfQXX/9SKheur2PiS/PhhJWEU/3xkxHTHOuXoe
Mc6vENaIEPzYK6qvEfvfanceuPN3GeFnGheJ3zx+9LbxezYy/UrHus71Yyeo66NGpl0RgQXSdPXQ
yNhryN6g0HmUngVHwMw3FwnMdRBu3SR6T2TUK1VQxrRjxSP8GhmdX6lIUIQ4f/YwDrbx0P29RaPz
0JwkR9hcLy8Sm8GXSqr8Pb07cUU1rgrEjqaHjLAhV9AN0sF5OGBzxrv7nUbnsTm9ywib9fVFYvNX
HmzjYvuOfh1lV1DpAlF8NDIjv04HbKiOVRXg2/9GRugtGp3H5iQ5wuav24vE5n5buBCKlUn81Of/
504d41cMD14bZofaH7UcTNCVqmoUnL6xO/cmbc4j8/JNRtjc/3WR2Gx2zYfFLi923TtiAxEReNO6
Ss/3apxdaRDQQmR+NDgjX+BtOp1H6KXsCKHN4iIRWoIxrh6Cd8SHgsUnnBLB9LNtR6jgq3GOwGc4
ADTC5y0anUfnJDnCZvn9IrH5K9z+3L6rswZ0jwbRqoaO0EDn9Yru0a4EQ5QSdIyM9Kdme3DW3qDQ
eWSeBUfA/HWZVMJ6WxTbB7cqdmX5jj4BI1eYEwqGBYz9S1w4vtIQONiUnpyFl070m/U5j85IfITR
+jJNz3SXANXznpEOAaJHDLTAedpA0CvGGOUMHT22kWfwBoXOw/MsOAJmepnArL043hVJ+Y7QMO2K
Mh2Dw3ysevy6/ejsCusQhFICftyrhvMWXc6j8uI1RrisL5MbWG/zLtzGj0819J970VRc6YMroIIZ
edWdaVccAV1KdXbwAEYt5S2a/AMoz+8wxsS8SA/g/4CuBu8Mqh4J/RjZjFwADnS2zjXCyNG7hqb0
ssW8RaPz2JwkR9h8vcx+bP4IVNpT5fznjYWxKyp0xCHZc2gUI0IAY4hrVJ2C4zzqxH6ryHk8jmIj
MOaX2VDmSfOe9oRcIQ6UJmfnG4lOgdRESMPoeH1EnP1Om38AZP8OYzwus3Hce8VDEhfee3Iy8P1T
HcJ+iF4Ov9dWBXLVEHXqKrSRQ9w5sipvUuk8Mi9ER/Dczy/Srly73nt2XQjYMlUFF4w/1/xLey8g
7EQ6sMzkiZJ56jaPOYDfaHMelMM7jPC4nl0kHsv3ZpfFFRMMAhXgWfY/sOIvEdEhMyAQJMyeAkpI
Wr+08r/X5zwmT3IjVJafLxKVu90QqRS73VPl/OdWnqrAsED8yLRjymVk5cUQyVCisieGZmTr36TS
eWxeiI7gubvMgGWz+5lvi+A97T4eqEvg/bl2aDYj2l/XrwQGF21I3Ox/o6TMWzQ6D85JcoTNxrrI
pjMQ5bNtlEJqJn/H5sPolSZUDYMxOQAwjl4AQAAP4psT9/yyX3uzWv+E0qu3GkN1mbZnlVRe8c7D
NdCVDg0FCXWEj44h64kFIeLow424/zfpch6bF6IjXFaX6UKvt178nk1HBcsC5L/6wuS/dAk0/Ypg
DfKd/EjKjKD5rTrnYTmKjSBZX2av9nWXR0lcvp87AEE/gmFo8L9RQ+FANmtE0zUBIc/wU58eenCZ
36DJeTyeBUeIfL27SDtzne+cd0380yudCg0G1B6TkyPq8pD4FzA2ADzql5bl94qcx+NJbgTH9e1F
wrFJ8tL9YG6D96X3YTQG0ygSkPc//F5HM2BpriCZDOz++fjyrVqdR+i19AinjXmZOO3q7eM7Os5U
v6KqxiAHc+ReoHW8NC4Ya0BeqhTYmQOtPGo9m9/q8w/YHOXGqFzmsOfPSQWtx9jmCcwieE90oFND
kGwh+Mjpj4yNQOCVQdoS42P7GdGZb9frPEpj+RFan42LbEM3wA4UXVhv33U6Acz3ELqmPQWYaDye
FganCyrEQOwcukIgEF7aobdqdR6p19IjnG7+ukichpjve5IHT/X0n5M4ME4DcpeEYjGa68HVK5gs
hZhQjw1pRKu9RZXzwJwkR6Bsvl8kKOYu3Dbb96QGwARBwAmx/1N8M/LcABsg3TQGqB0azsijfotG
57E5SY6wMS8zyjl01+/uxDEY0AzxJfAzh/oftZ3BiSMUgQuhjSLPt+pzHp3X0iOEPl+m+/al3Lrv
150NzhuhHCjN4+iyMTIYhp9xIG2INnIMfqfHeUQOUiMkvlxm/Ln2HlzP2b5vmlNwxnWYUPhs4F+6
0jB8llMEU6GGCVHDb4TJWzQ6j8tJcoTN+jKTnEYC6ZuH0nuoyvdrLGxgmFWswlDMAwM9inSAuOEU
RgliMrIvb9TmPDSvhEfoGJfZcg5h9f9BsAMT0igMk1Ghkex/o96M61dYqIywYwoHjX20PYXxFr3O
QzV+rxFam8sMdoxt6P1K8ncNdWCiACQ6IdbBx2TNqClBNApTpzmBWZ9HSvqpGR840LfpdB6ll7Ij
hIzLDXPWu9Z7eMeBHTBJDUgDyjE75kNHxAFG2hWG2Z0wnBCwexmGDvHK77U5j81L2RE2m/VFRju3
LixR8WFevO/wWjBFMEsdRjwdAxp9NJYAZg2oWMCkaHb06wC9lxi9VavzKL2WHuF0e6keQ5jk28f3
bEEwBFoXsHgHOy6gMu7jEJgrxgVMwn0NDix78FtVzgNzkhyBYlxfZOOZQEV470lWE3GlDkQ0oSOK
AMapMcEpI8N89eE3wuQNmpyH5FlwhMjkQqc/QQ70XZd3gOm2w9wmrMPkmaeKfxnzYASeAAPENMpe
N5P171U5D8mz4AiS9WV60/ddAstFOU+V8z4cJ8SWRPuH+ekwDApmQGPGIAw6+NlPzz44Z29Q6Dww
z4IjYO6/X2Tv9Vfu9cm7JnPYFcycgRE0+OgUj+IbSOLA0AEw+bBw174tjTyzNyh0HphnwREwf/24
SGDudu27rueAgV6mgkES7dCFjQw9DB2kMLEW8jbH2YOjvM1v1TkPylFsBMndt4uA5OHfLvB2cFUP
Pdmrkv/bNe50mKwB2WkN1uA6RwgAMjASmsKU5/OE2mjduX9W6zxCI/FXb/L/aVG7f17w7nltQHNb
bq39ooIv1rz791f3rwurHY5EjyHGWQt0qLv5458fh4ECL3Ac7vEqNjm/OtZYfrctyj8/KlyD/LYO
OdNhIbwj9dbAam/DJX6FMYd0KfgXQDQwBGxpPDA8sPbh4JpDHyp0SAnBYPmB3C6GDPz+EgxQhNaq
C5gEtOe9n972Jgk7GHH0XDXH4w9xFd0kXlwWf34cmL/0UGx4VXVYBwECAFjphcDoO40Ob54+bG/B
XkNp/P86HAfY7Vo0U3Qi01RGzi+1X1aOM0FFJHHUSMR80xfCtPFOLVxZ1J8r5ErUPxIllgWyLa91
pBP5s6a5adIZ8q7L7BtmmSy9mxfVfE5ZcU5bqsGaddBcYKg6ho7qpbYJtKRUCAe0bdECu6KQRZTe
wKjoXtrsW6enq6IOLKePpMpnSoRuuQhk2m86Uc8ypfxJokLWjMz6CFlOE1gstNdeIiYN1eYdY7Jp
IuklrqxiV+rXnO6KtJNBG0nXvobbZHEhA9s2nDi9GW7XaZFhD+egRJA3E5YlD0OZOhCyTH1zeFyi
6rNGtw3UK3BrMSmdSqZ0Jepqf2ooMtwyS/F00ECkzWS4VaOmi0JUFkofGNz9SamMxeag06DgXuGs
mSRItTQeGUMZD27nZJ20G820UyibKNLWc0k8Ygz7GewXjW3YJZMkCiaFE1ieQNdDGTfSrFydZi6I
wmUWR9JJQWQo6sA5nxhdFpuivGZBOydVZGQ1/D+vrEGaefoMRfYPrchCa7gHLJxpZm66sBVHZiCb
MVU63TQDrZpIXw+3I/6yqosZo/VkKBF4zacMSidlFxjDY5sS/SIil05QGZRdq8WSJZMCJIIYbgDP
2OsFD88wnzy96vC8Qmkl1/G0RDKL69lwiVF3/287U9HPwq8MklXW/gXgPiytpK1406F6hncfHj68
A1N8K4uDybA/VKE97MO1Iomknph+cIdAtY7GXxlqJcndQpKQcagvNI2oIysGTYO0UoP9OrnxyZ2t
RSby4HMoF55uS00treFwKFzgViaFmHUol0gJZRZGBvPrSeVHRlXFy+G83eeyrm3T73948IzhvkVQ
T7wgMgK43XALAvt6yWVcecaglUaw8SQqSGlkPpNB41uex6QN+8O1bLitlTJ4M7hbwLxSerj8jMJ6
EoH4oMEg1oQTTf+OqWIFmj2rs25S6zGTfp1sIx9LXaMG07gRZTp8/iviOAairrmt28jIq+C2Vew7
3VFKGdL0R1BEVog1qXf0xo7Cr02q+aanUhkLdeoUfFl0fJ3l2Oidyij9wOAuWVetV5mxqLDssmlT
lqGENRHugvgbKUJfKp6dGYEvOnin5iFmjhm5sS81BxqMgt2bEFOrqB34ziqLNuWnEKVGqhVWlfRQ
g/QaOjHHeLmS66sO9yFJu9xz3ON6us+H/32XRPDffmnX08lhOd7TEaS3Duv4/ttSsNjCEMAU40KD
DX2+12kR2cFwPa8oO7KEh5V/nwzH/+bi22woOJpAUDyv9/s3G/q86MrJbB5EjmZTDEuQwXovYDiH
6d6w3OXHD0ezKWD+GAeChMNYfaDgwT6ezKYK4yy4ymGE0jCeHBKVJ7MJGXwCizDoYCJgPUBYvux5
SeRXKILTcMYSYfCY01dmU4XRz4MaiMCKNDDo6bUh8nFKWEGZMiujUp8Q0foG7fWl4jXJLHUmOErj
WZE5SDpFFMk25J7R13Zgvqizt6rBIaE0jMVGw9SF12r0uMi7uq+VWZYmqexCIpalXf3kBXrU49J0
oFeVXpEqVhUIbpRI8U2XtHT2GzX+ZpZV8F/AKDOgrfgwjP+1GoJhv9Bras9QzlLTDllodVghc8U2
aM3nTZN8gw7jRvP0b2GXK9JNSiPFEZF9HCvTgtb1Bla0zqzfqAUDcf8GEzjWQBPAStgwQBcWdnit
WBsUKpiG3J7xuotlhKpkyvzsGieuWEWwxKpsW9aaiesqi7wnSPKuxWbrE5bKrKgC6Gq1xILBpdrU
rpxFnSb6CrdhvuJ8GrS2WBUk7meqHt00CWGr7nkTpjw3XbUJzLQTnRU3iWpUutte95nXLTylu7ez
KF22dt5K6inJ2umUQGoJ2imZ0Bbsk+rcZip0fHrbTDutjKXSN8rcwfEv3RatwWiBjMz2raIsZjwL
1zYOC0uD3tao86Bco6h4rFtdqn2TGvDa8Rr5/WeR5PZE6R5spzRo4SeTtrS4s7DrppwKHiZm0NVL
J5hjYSVeXRulFtFJpmQb7j/qXXDD/MZdhkGoT/Ws7CXNwm4Zk+bOdmp/IqpKswp9iZTI8AmJVyFi
2gTrfjX4YjCsvVklXuDPczc2tboIZdAJNiHcTOxwLlw8C31QK4h+dRmK5kqqZZK6+q4cAInddt14
95GqddO2rCKzd+pCar5jBn0WGk3BFrDESml6pZg2NbanWeft4ggcgZZrVqRnv3jc3yS6c5NRavjM
JrKts0/+5zjMfjY8yo2ijnPDT3QzBy/8Oig62adeA6V0s3DUzlBpWho8r1dOxKaF4ipSq3qwKoxN
aE5uejuf8ThwJNbVzxg82CnB/ryuXH/q1HkjU7cz1aj5ArOQe6l04HkorRMu0jb7CRP5Jza/wT3/
4fBemaQqJVJx7Xu99UIzxW1iKBR9Kttyw4Nwh1nHZBlRX+ZRz42CtuChN7Vrxvw7Tj97OGqlHnfe
tY9+OnVKjUA1ueglcqMAGkCLpjRodm0SGGoK5rMowEuKIx5IPw3DCReVEdlxu646XEyEU9EbFsW9
GeYufBWdO23zPJV+pD10DlaNzselkXTNrxAW7TAC3NkyrBQhsabZZlFl0RSHTjmhnsNNn6XqOrbz
lRo0tullhQpdAMlnekgXSUVV09VYtVBU2DCFq6Hc7yK/qRanTVS6qpn5Xir35xQ1+9l5YW9FpC2h
Nt1rzSnUSe6k5WJ/qnZyEsr98X5TVvEXrJPwRZH9+WCQ30ucZPfnTof7vVxt+6mvqLMKlhdYxKT2
eqNp2b0Dzqi1P1d1fbzY7zHSc4t14T1xY9xbpZLFi8ZjSbE8FcSNH8ok55q5v7zfJDp2e2O/C5+M
HgxVmhuxgmNjL3g4edjuS3k6hBt9Q9lBKB8edLpdr1WCNnIv+kKTDiF3ZnfYKgvkSJZh/6DhSTfh
KBA8HZ6zP9vtld/fnu8V2+9me3WhC4kN3/Yk00IkVV/fVZTB56XA56k4+GcTdFQSBo3HUcvOyJ1s
WbqOmNS+fVPYaNo0EEh2Tm7mbd4s3La+81jxGFXXtd35X2E60iqOtEXcxPUnnvVfGa1+lW2zSMME
nF0VnGU7dUsr7KpoRvuil9Au0FyBjl1ixxGbMM9nNnJumaIRS/VcX9bcv/WpLX2NXtsB0mddVn4i
jtCndVz9CEPd4pVLpVbkzHT1MJaqk2pTLNjGjTt7Fcc/IPm8blMRmKXfJRL67wYirXRX1jyUsZbP
Yuo1hk3y1vBUPzRchD/rMfKmSZ1ulNZ2F70bzlnd9XeEJlNbKR4K3lm9x4iVx01rRGoSQPecfYr7
UsjWLlozdVklPZrqMtJ91US8g5iySx2z60OTEzy3S8+H7gAVVuHqyErCqILgtDByrxMW9yIC3W9/
rah4l0H7/Z5V15pbJaan0H5SPgbc0Vaap6VmrsUQvbptZVXlYLT0xKg01lu5cCaiqKpJJpMWlZNI
77jUU68zg6T90mkQftCY5JNaEUyCgStaV73hvTNrSGebQEGoE696zJtox/r+Z43yL6qSx7dKzbMZ
UfSZHoCpcxovvY5DFEkKcYCBKj9Zsl/DYA2IzTqIDrNY1m4XGllQb4tW8yXPK2xQ7iWWpoEdRTlZ
ukEFnTFatAW0sFwNjLp0Eln3GCxphGWk+ZnMalJLuzKL8EagJJYE8wQ4EPeXl9SLKMNLNc8e8RCR
d46w0uw6a91vHgy+Ngn33TnPqkXEK4s3Hr3Xqm1ce2QJ43sgWg+zdqYkymdc0Xxas2hKsafJGGvA
QGQ7rW2JkXpZZnU9iw1FD0szSZdYa9ehYL3Bkn7TK9SVvVpIdaBZmjZPDeTbEoajVJJkdFJwOse+
OutUsgrCbgouxgz1iJnwYV9rxO0myAF/k0HwMyPJBBOyzKq6tZzO5WZRBspNAt7MvG53PYfPK7Cd
fuLb/cQpmx9egnqTOWEnHfdT6EUP0MTntap98gIeWTxVV30emQGPv9glxFdukt9p6iapbwVTLdGW
t5FdQTSWk21epzPqxpGlpALICeF+o15qaEgEBor71tLTa78PW0AiWVICBqq1IY7NhFErJFzB30u4
QS6Httff1hq97aL6W2NTYXDRtkvX9idK7XCDaDfg+c0D1SmMvk1miueGEPS1tzlm0UTLKjC5Pf2l
iwC+LbJsE1qDtYx0q07TqYjQjzYDqsvVgWmJg1I2PCtlVAlgLTywYoH3udGJI/W6pmY1jflao+l1
6xcMLFQGVFGrW9ipFNnOUVQuSCRuBM9uCg17slUYxLfB99Zu1rDq/9c8gK5Jj+A7VBaZqFPotbub
1nOgojvxyc4LS8X1XSIgRk09l0E3GbaGUPRbbgvoXVyXGq5TWS1XwQjnXWGqCZmlvL73Ua0awvGl
T3OI5N3QlUE2KWOWyIx6K02LFtwxHa32Zm7brbQSKDtVQas4pGbb19Uy729J7xJLkAYYCzv9kdIg
A/oCf/VLJ5INo3e8XwoPA4q2u0YovOt8bSdatO1aI1DsL4qrLQKWb1RwaV0/+ezoEdAVfrdiuniM
m+g+SWkokTfTl12V1KYWcdekjh5ueBgyJOOujTZhplHLizuIpoYr+3OHyzjUwJfSOitI0rsMjMws
rMm3fSk7jXIrrdrS6MD8bxRwYqYEwWdTElHCy2Bl4gdRvOljvVuRlsnejboNSVWrJAqQEFmYyUDT
o97stVB6eQqtkfSOyTOdSpTZhWRBbtgC/eKzOsm6FXUybsG6z7c5s+ewzgBf05LwdYPB00t63E54
lUsvDYmh9WDSbJS2a6zceZzDGw6aMFT2llbYwOtoHKqvRoGl00A2eV+baaWqUE+/nLKPr1uawKbN
fcnqetu4eW2QQA8B+C41A9Ha64p3dF0D3j38myQc3rqM1npKdkRvXENR2h9KSs2Q2BJCJHvll62Y
Ryi5KTxPm8YxW8dqYGakrzYiCjwL0fSXomjXAaftoi+d64ZQCkavpBvs1JLbYbj+iXxPgkgyR4k2
J0ldLRo1X7MGFxunRZ/UkKA5j4polXaR6QqlAFleSHcAMY0if+KEri0RSRKjK3Bniay2jVSt513O
LSfyEqm02rJimT4vs7TaBEUTb1pXNrEdbArfzWa4y356ibOgzC6Xut8EC73tb+2q6TasFWyBebZw
ouCXq4GOejClRQ2PieDLCno12TRqsMZ1N7jg6n0WQ7+vFmiGSWYmJf8uVEAlzNsUYr+u3pAczesA
zcAudQtXxNdhgO15DL6wwdTYNvs+U8H2K1aGu86MiiRb6p07j0vRbMJho5Nm14iCTSIEH7rWfw31
Dijqmd84EAyV4LkwHnQGsu1yI6j3U3faZubZIljxPDEj4KnmNukfRdLeqPpPzTPhs2gW+0097CkJ
77Cx3y0q3GNjf4k6lQAjBRGdmy1SlkKFDHu+qyWhPB3vT7I0T0PgWeG6u78Ogfyx/NmTBdPNgPYJ
sIxJY5Qu1LZWdNliv+cRP//nw32RfJDY751k92Knw/3e6VaCddBXhVkCPhk8aH8D6L9VpRRzW0H5
QkF6DmQz7J02/3hOxKwCp/GMXAYdv6clgWmzPj2U2BfjxM+Qcbp1lEXF4UmHe50e5RH9qSRzl5Fd
s3lGZYm4fyj/4rrDKh1b+5sGQquPGp3UqqrqRy46YoGrVCIjGZ4ZZCp01PvdsC7moUO+hD0Cr8D2
r10lDsHxpOG9pkbTMnHwdaMUwMYGXQFsexrOfacojTioaxlzYZsZ/H0wK3CiG9d3Pnktd2Tew1dd
hZV0tSgxc5ZE667iwO+XUTHJhB2uRVTkE8UtCrk/rB0crj3FjSBqVdtJkzZshQv61Ucqm/YUQulQ
tQmkWiClYWpaNfPiHM+FEHTFw1z2KP/MO9m4zJ9VdR6ufNcLV6mbu0Aegw3Drmb0TVHPRY6ufa6X
JbhFXb6C3EsiHUTcSafPeNknq65efIFAvF/VsdKv9nsiJ+AkJDpY2uECHjYxFYsCnId5kXnHYk6P
+xXVunwSYOzImEKWAjTp1e9epMVr30sC2XcQExQByiB7Y0MSpMcWKh0jpxpZ1KHtrMphg4G7KHxH
nftZhqXbMM0MN0xR1gQilYUTZ3RJnJsQDBvUEdwQwnkwL33SrqA3bVeqE91l8AedoF+GErmjNKtA
aRrZBQ6xilADHoinEYTpITAMrfeVkzxd90KE4LvZgdRZ/ODCsqcTu0ploRfZTLhsGfVIXSp1ObMz
iAz7UAtkovvRVGu9rZ21yaT0vW+5rnlTRyRohUKBVvu9/YY2HVrBn7bpDRLGEC+p3gS4H4UCBHUf
kMTcl0o7PZ4AMxNKmOKmLrMo1pawSP4szgU3O8wfdAjnV1zN8wX8uQRLGY6q4UuB+AJ4SqbVYKme
zrkcqJUWcnt1c5vG4PX6fcRW+w9rvyfqxpn4KklkhUkHjmO5qppKm6lRT1d6U9Jp4Pv3PWQQU9Mx
2kDFKz5c2l/XmiH7Vs5yNwSnDxKHwNk2loOSfq6mEFF2SblUUJtLriocXC1hrwiKlNV+L3SEgADM
iy09StdetOKlV8y8SlUyk6pKbIVhdt9XZJFrTW+RrOmkGtTBSiNhsKK8/J7Tqc5aPNmfdZQuNzUa
AcOTCH/Fn0vui+83XCx9rbpjuhpMqi4oF7SOdJN1YIm9ASw3YqUhhjosh49+v8GVlxg9xinY1hQC
QdVf9m5z3CieUyfgAcHxYVdR/G6I2mNZKf3X/YVqEEn8qnpVcH9pf7f99f0hR54raUDx4TGnC6en
7s+dDvUyoyarwOU9nTs9NKVFtOiqe+qLMpG56wUvVE8dDUIApk9e6Hd64km9bK95WANzZkMuwNhf
aeDj0pmPpqdyp8eeVBlpuy8yUmNfeF+uhvk9YZWtc9+Opg4LEdhdB6KCNPgcVHwlGrcyo7wsTQbj
424SIJxnNKXfkpApGz8nseEA82OBl+4ZgXDVte4Gk4YX/cZO9CVF7QPKldToAx1aQ65C4ksN8SIJ
CVkB+XjjqL02A6/e7cr+2vHvC46mIXAWFsmDBwJ+riVgHRHopCDSZYmwJYXWyRzgY1NE0RBbuj9E
PPWSkEvRF8JqmrZfMI9A6rJM4QsmeMoq8d2OO7TWqvCbC3HNFNgNCEdp6xlwSOagRCl5Ae6gqvti
ouAbp++cdW/HPyLUifva3aalO0nzFl9zT0Z5nc+UvP4U19DPlqUHyVMInoxe1LkVxMF3VwGz3Dd9
s2IZEElNRR8qVjwEVcjmA9Nh1X7pybL1NyWrvxe2uIlUpE0UZjhuUCx9fA9xmroMu9DqASML+nPb
shMMlKpokmUmGkOpXP2zrSJiJH4HPVEkIAHQZqbdOUvw+23paOmktwsInXT2U011SJmiZh5DE7wl
SaACg+5GRunkwVRHiWqmTXHd5nAqTsoG2ODWwKzwpn2lBQYp0M8mK36USMUT1kFg0TM68dJvva86
n6MimAqdaBP4SNZNA+Y/Yf5NnRFvwvP2WqntTd0BoQNNmS3CWd+yAEIwRValln9CemnlgZdaVa3E
Mzu0m6Xa97LxrpVSK6Y+shcJLPW3akXXm0lCXCCgq3RT/vBtTayaukvvSt1blEBfzpMakrtVbBcG
kF/qxFWwb+A00a5ZBeFSErFYsqKf1HX6P9x92XakOLDtF3EXkxC85pzOyU6Xq1x+0aqpkcQgZgRf
fzZKt3G563bf83pftBSDqCEBKSL2DsjVkfEmr5oA9ezg1Fu9c2I228oi8+7SPNerlPHwUIr+l5uj
2o/BW+OcPex007dr5M4SFObHccsy11rUrAVYgsTWHgcStWYchWWExGs7s5ulpJaz4X5XLpAjsx6K
gZ/bsG/3QZ4hy9EG+ZK0hbtTg/zL52FysX0VLULcUci0eUjy9VugZdpNZHX9hqcWWbdp/x1R30Lq
YFwn+ErLvszCfeIEza0s9wpV+q1c+L7s+r4K+/9z0fc3mNjfyNoJTeT6QED/32u+H9Bmc+XXrHst
/AbASwEQBQ6pH/1W9wXZ6v/4Ecin+GqYG7mAVL2VfUEm8UBUAHzpFWD1CpVygKJCv0pA5xx0TozA
1vrf1HzxfaXfqolg6IM5CSyX47kUHX3Cj9XW1JFV7vQJ+VV66kRy23vSZeoiKztGW6cL3KfeL91V
NlbR1ljt0HJuVrfKvZs1TZNX65/WmksZ5z+tdaJvIlZ8hboOorppCHHeKBazHOmhPNBp+KCT8Qhw
101p1ccgb/Qu9sfqOA9pEb0XhZ9ZB5XsImRBvsRFmuGAHMVLaxLLIbexXXC6dYPS/+JS5I7zpr/E
elw4nK8VreRmepJfSFEu88aJvnSx3mCLaBqE/XT08ZoY2WEYSnYws6CI2CFncVAtZjlhjnfXdRKl
QjtGiMyGRVN5qPqF/egcdIoYfzMVfg9G5kF7sRSzvxeJkLtB+vlRjlwd02ngTNMl4mgfNavfDEY0
QyAqdUyKxEJlcZoWuwgQsaOxpVpb65hruY7jodtobwzPsq66TVyw8Myn2ai1XlQRUajZbVXt1Z8j
u7Tum1Ql28TiaqGLTp27aWBWgoECpkWKvMc22Mc4r/sZoEFFGUdbr2mQL2nGM+BX/qODb/qu3Y7F
G9RGyCOPi/4UF/VTmWVsZXObdNckkfWd5ksakPra2mlzxb+j2+VCiJvOGKZnZREJGe+NGIxufP23
ReZCKel2XqXUvkdOoVwQ0Q6HPkzeD0ZXuFS/Mxhd5xdPr7956J0H2e18p08vlSf4I2MW2dZ+4Cwr
P+CPuh6cRdejxiFdVKPLpPEOjuO2dwXtu13olOJMtAzWeTiqq6tDb0mshH9JUqT5eh11hyIvbaTt
dLqUfS0/m1n6Nqt7S9x08wwNu92dTFG4c9JKLB2ak23EWcuXRkapCTikLIp3nTO0q27k5cKqe/5I
dZLvxqord0h1hdei7pBxtTL5k+t+3ZQ8e2lQV1tx3xIn0rjsGHuJD0TdwDaqBQYuK1jsLMDyIQvc
9GqDPKE684Grs41sz3mYhpL2ZKGjqtgYA1IA3MFzA4vFG7IIy+IHbfWpZOmLKzOk+YqoREoZYp53
HV8qVJLvvFa94PHEP+hNrHK/eqjHveON2WEkjYejYeI7B5mnSbxq0DoNwChgwYzyZpe18z0oMr6j
GRFrxa1giROHDJF5+WE1mT4llHnnTEfLUNJ0/NylPdK8pYjDfBHGKDE7BPCrmCTDfTQSfRtyf4UV
4r0m1uFClRVOBj5cNRLf2neHbUpj8aCYchfuUGU/RB/vtGz1F1JXZ5qX22R6j5gBbz12wHHtVczM
y2SW8QNe2JgLFIsceWw6JzvxyqcrbDfjc8zsY1C7wU8uxkd/JMAahFG/tgmTR4Vix0ngA7A31y4f
j9LP1Jd3W+EfoTwTSGaGFKFHnB25iOMCf2qxhI1m2n3eIXGpk4mWBzz8lQQi3aOoi8KVG4niDlgI
ddckLmQz/Sh/dH0n/2P6cW09jMnSahAs+N5oP7XlhDsZ9CUTQj4hs8eQxF0yNbB1Ov3MZnCC0cc7
LEtQPkDN1fz8rkKx1EyRHcqW2qrY2vjNy95WzHqCNLu3MCv++88o8+pUogL8OIRVgtyA6h+EW1VH
FnC5IkFTfIuT7i5GCPY5iyyx90OWbeIqLL51h0bEybc6U/WmAQZ3F6RJ/Rkn/30mkXQfm0cdj/m9
FTTkmvEWYBzaPg+E8N0INsvaoU37nHdlhvCl5peM1PGuiqmzdCoHMNBq4C8dqwfgbGyN3FM4PGZJ
eU8nfR1qjtPsyPalIDkyAzZAJNC3kaSboZEuzsEJf3GaSz9o+syG3Np1beWvjTpG5rCRhXiKo7A5
NP6IpGQfixfPlbcT6+1783+6+0J0j/797sPHVvHG8z0wpgE5iSb7u7tvlF5YB3Ygfkon8RKxxNYl
7WR88e0xWPaDizNDwbxrOyKmi9XwYqdRsLTipj6O9eBdeWx9GfDAbpxeydWQsuRYeXZyzIrqdWZ0
VpjdJznqwR/0xle3AZI+xm82y6C8r7wK/+N/uJzR2TVqCrx9oMRXa922/dFuMnJMqlCuMzXGz00g
L3R6uAkj92Xg21+Mq8v9V9dudN+5KprSn8ry7hHTOF8CNqi1Uzh8VfEm9jkgP9ZY5Pdh2+/xSG56
6ct4Mc3s1AcAKG756+x360c/S4uNThRW/O6nwtq5c6vWX4Z5ZB+tYXw/RIWzl15Q7T/oZ9+EFfbR
iAFRx0ZnbCeSYWgXs8u81ugIKkxun+qdWWqMRv9xWRbZVytx+xXAQxs2psMnbJ6IE0Oneg4GROVA
X/XfAb05jUnM44VELVUIq0XUD7xOQ6Lq6ghArSwCDI7U8uJy2316k8Yo9p6EKJ/cLpMXZ5Imm5Fc
7FSz5//TunH6E96uMv95Mf4EI73Z5j9vss3S29+M5CndJ4VoF9IR/BQWsb/UBJnPjPrxyejMbB4S
Y4hTfwlExKvfn5y5Zuw/sJgUENf3D/JEJvHANYmmflZgDdEPD7LmwnJ55Vk/hbQfm7EKH0Iq5alO
WLc0TzSOBD9aJMEfcPQRp/JNH0Jfv+m7EegVVbrDdIT4oamI3vkbvRfTHyn7JqroGjXp2CLDkjlH
9nbX3maTzh7rci1FgGI4r1GpMPeYMZvB3G1mZhyxO/oAzPu4olHeLh46LF+WI7dXwFX4j2WaFIsc
6PNDOR2KM+XZW257YmVEOw/Th8aRN0lNHh6Li4XQmToI8jI26TJkA/JEZVOjwAmQZAMI/Q9UVgBi
CvRLhmPyevYIyE9G7uouDPbUQ522cQIcsma58P7jNEB+B6760684BbuuizwUoIsff8WiHRTFOyj8
acWpQ6wFcUoXiT1EkcpBls+1PhkhSXaoqlifClSsHsXwrcvogaH+cAqCCqfCN7FgNv7Csmc3ayRo
9RDFw8rGfkPG0j0CrBXv6sJ2j2SaeZPOzIxutqqCAbD75mdmveivTj6KY08jxCC+qzdNWdWXZIxf
B2NQbaQRFP6tMy4jNtmlMRQk1WRRTevwOZfXyxhv4xglQ7T49xNX8M8nhSI4xGcTIx+ff0FM//uW
F5NOINHPvZ8kRyEH5XDn2L4NQS1wpxq5aXycDpF79JDsv5tVZY4fJhWdB9AW8c+WSHwUqlNgMHh9
8ofWP7vTYPRCAhMdDY6//GAwVh2liGxdsW7ayGr2ahQ0PdvIyq2Emz2XWjh7okh9qXVbX7xpNumV
Hwy7m28i/QTJuuTQ+Z37NLoquqdUHCrUOp48AG3vJ1sJBPlsqyfJ9/tPSqXDWrlWua/7Ann/aSb7
4XWWvs1m6zyLeyoPiVtX23//bQCJ/cdrLKToiBjgE+OmP+wHXhqnnKUS1JSfQISNtQ/UUbSp+GAB
IVXeF5bugGSDdFNRh42LKm+HVYzvmC3Tm/xmlwlA1z2t9kMeWicv46TbDpF6dxljMNcSQLKuGtU3
QBRWEpDg0fpK3PyqigoZayRIhmYqksbevXbz8qVnRbxMm9x+tDnwTLmy2KksbLl3gWffhwH3Tgk2
zTWAntWjl+USNRkev0xX5AkF8rI6+ixOrqHHq60PoMai6cvsB1oRbEvdD8+iy9h6tGh/BwAMuzce
KYpL51RKCYbddM9Ot6f2W/tIzT3bl0OxIF6cbmbL7KjcNgXspsuXee/VD5FWC4DV+COgFvzR7Vt3
JaKw3hjdm0ejy2TlaHYtp/iRjDzfuIyJVT2JRidSmm0AE5RAzUwRZ/wm54jUHoyj0VmRlKsRfIEH
Y5ivlZnANXf9hVNbzZ1f8nXZhPm5jTXi4WlG3UydC5KTg1PG6w9642GM00rjOi8i08pqWvl2WeNh
9MbNFfp2WaP6sPz3y9aR+o89O/zHzU5cfL6VEDA6A7zyvQ97dhMIWw5JzvAt7HwFzmiAyuZYIkK3
EaYHTpgdjFgS5ixIJZHPHxETonQO8wdHGXJKlzd346QnJ+M5u5tLGtFcMizIJXW9bCNkM5yF7xXu
omFpey4ORgNs8XBOjJoWkm3iHrSyFJs6yCXTCmNH1rZdUJom29ERw/lmfr2KgyzSoqoyslbxuqjC
tkHGpK2OjgSMYWWmZqitlB0yFHkmo9371fGd8+w2TBaOz0gerHQtigKXM6rblLUCGxD12IbVqTrV
KKVvCpzZFxS5t5PRmYEgs6AXZhr29FjYQ7UPeMNfdbMjj5rXKxhdVJAI31t/y4P/KfzyPwT/FO0t
wcI18T/eUPj+1Ye9KEJBKCoa63tSJ+sGuQsP+MmwXDmq1SuzR8x7SdhF+hy+GIXIC7iaPWXIvBJ8
iPHV3+jMylGM+tz9wJtkuuq0S92u9fv1b3+okPQvip8UjNb6IZuGjl657Zf3tzPDdHBACD5rYoDG
7gt59Ft3qfG7PCRNSh5RdIlXta8A92ZgRORjIA9B6QJnN1m1o8njtMBneA8YFTKuWNCPi7Su8605
21hR0q7wzKidEeOsbFdu6gDmOh2DOPvbajLvs9Vk3o3Vnpw/rHUSO39SWZ/tx0L/xQYXyBeb57fB
irufY5E4e6MyxjZMu710q78yp87vU9sdVxoAYPxLMpW3G+nFq246OcquTpaDO5BLOdjtgdYE2LGa
xS81tZYV497zOLJVHJdAeuuWg5tb8ceu9PijkwAGGzfWxai00AoH2YKveiKxx7W9u47AWkBNTnRL
4qjoUgJQeaHTrCAxGCfBmO5ng04i/1RaI+i2cJv15iJtk3fvDMgVgsVjWzhsCKCdDl1VIruR4DQn
C3VvW8GPZqD6eehUvqEOGbZBUQzPrFUXcAr6a8L5f7wIKWo4vwUvIJHZ+K4l2umgjyVCmA85sLZn
QPmUo/6uK2T6gZXTAD8HviYnnNMeFMlYsaSN/5fX8egwAvX6iLQt6MDgIyyNaIau+BTkY3k1gitw
3/iUso0RuZOTUyzJg5FalnePnWB/JWnZHtzOKs7Irfq3PNcwWGvV99bB5LBuuao0jPiGd2mynP08
k8WKWrYuI7Ky0jtzCMsinJSTIrVX5tylfhejIcpWDS02KHuRk5eqR5PcN0ORZPdgDRVnIzH8BOvU
A1DgVg2QVTD7K2fwgGxv/Dtfam9lZlmgw08l4Dn9lKcxen9IwJBqWPipCYuPeq+3cRySolr2DjDj
/3WSI+E/ftOATl/ImHogeD7ym7+/2sLSrZuhDtT3eujDVc5YtW+y9iz1kADXMFG7YlXpk5mpJK/3
QVWfEc/V5M44T2LWA0m8iLxraqf0FCmR7Yoo4qC59NmJyjFY0zzTj9hZokUlRPaNZvqQtEWNA1Ya
LmiXuD/pMMhFbhPAOcPihCR+jgwXyHk+wuNVOdpA9gTpkN/nIENFdNy2GWhivHMTgVK2aFb5VPYf
p61nHgIu6mM4DbOuy8FOcgCwRrcVZx3heNdcVRfswX3agWLkAdzC1WoofLInqeV9aVCOZ25UXNt0
6K+yYQe8ApPPBb1QOiZH/FUAA30bwhG4bzCum4OqU2dnDFXUoUI0cc5vYTMKT5/SombbOdA2sfks
znH3m69RGY/AKtaMdM2+LuLhMA9jVwyHLM12Wda4O8+Li3IxW28y5ShYBQxYKtn7lzHoV22elSdv
koyqwa5zsBt9MhLeMa/6TtliM0i7X84644IazovTDvW2R463+i49O1/3jQ72Xh4g/CqG+Gvm5d4S
ucvhoIYs/+IALW30ijG1H7iUa2Tm+FdP1chF4QNuF3DaggfHb56CSU+QINkkkWbb3KI5ikgDH4G2
L7UzHDrdB4+5p8RTozYm8eTXjhFM/gjAAz5ZjJBObnH3zi0W6GsQ8f/gtXr273xb0I6ndyN1p8bX
ODkEwfTIvUvWaq/Piygfve/gt9d7NC4Lj2awwlFuyiEFJOdN5/Nm6NCQoHr1ydPUPuLJI28exveD
aPyJDdJsmuGfBErEI7fG4U52ERKj0zAQe4mPrujzrApEbYOY7+a70lX+zY17QbIJ7DpcGp3XJ86K
lFG5sSPwWAtdZ3tHlxEg/Za9BrMCFd1JLEa/2iVNyBF2QJRDjnqgKpqFEduQOJfO9k9GSvioPsXk
ttBosqDbMSnpfRyJH9LO8kMGJP6u9TVbmBLYMAUgH3T2pEt+95t1FkHl+lZr+7Cu9cLhQHqwV0Yr
/tomWfK57jpr7bgcW8oQs1Mw2t0qJYn91R7jve20wc/fXRNQiQ4A9bETKbtuJTRYvyEQzqi8dPwc
TkNpI50Lzt4S6Fh+DkiZ2QtjNXIfagCibH8P0g1gU0YXdYSfKysB15cPOfgKb+tKy6XbFKj8Y8l5
evHG5mVEo9vPMsAxzc+QHDNiVfT+liY8XxuxdlOx9sKebW/OAPoAEtpVByPGVvlMCQehLK6cz8Bi
LUOP/GoZmBDTZ98eB1KKUxE4z2YXMyrU5g6Ib8WFqoge48S/+oNCndMEZA5QqwsQREGmmIK3D2GZ
sbolEkofDBaz1V47IryLRoa3T9MO8q4U/p5r8MmkG6LkPtQHbxpiUDdQMMRsVInC2y5azSozM27G
w4hmsBtaHxhz6i2q7mIhAbLfuox6a6WEeA6UGhZiHMZT0sfsczRcOO3Es80IOwAUly+N6EaAMOE7
n9neiKrJD13usKus5FdWB9/ApKVg6zB9F3GVPTU8PVRpN7wYvZj0rm//UU+RUwe/3BsXphyqgwj9
XSbRlEhNNdQY5rLprGvHZleMoE3WtgdQF1cbbH42it4Q5yF6E5kNqhspfbE11hi5DzCiJ3NVuvI0
ij0rSu8kI1muY+3na2/0QJlEGA6KX19+ReJgXAoesEOHzORT0TI87KL86ieWv5Vu2mzq0S6+lq5/
EtjZH0OfR7fl4+T2YXnWWiujx1HJB/xLHkUZWu/gD54qwI/KqHdn4A84CTiXenTwOwA0MeS0WZIR
p8SwjZMLbZ+EZjQE8BrHBI5i40oLqwL6EAUso8OHQFHBoE9Rq35zy8lz0iPyWfDCih784ToiuaeW
TpRbq8T1xIZ4LX+0o5JNxnLCPrAuQHfUf40nyZQxQJ4O3Z8mIBYSxwjhAZEKAHUjATqKfsht0szK
yy7vwONifrfMcP462B2A9+g24GC8zQNGyKGjhb10Qb5eEmO6ORjTbahIsZW9AIuy5sB/Znl6S0Tj
+6rlNsS9uTYhF1NBsVVWna5NQBaAKXWzyi5TDxEeVYNfMHgGM2vr9qmirdjP+hkK0f9tNP4GEzG7
RXb/JMf6qtwcHSQS8ZRIvaZdNj67TopnSmQWUlzV8Bz1I9jwyPGek6i/uVkj7U6ZtqZePqiv4XQB
+j0BV2+uQswnoQ8Vjdn5w3HqgzhfGfuUuFUx5ou6ujs2ADhfoonSP9UlM/Q9csAf/uJXpFz7Mm2O
kZVERwtkTQBUZfZce9UZH0odvrUmQQwIfXxl2EsXTtGUF5/g7Nu79h127eHZq0m2q4cK9YJJNG4u
oEzHwunyhWIDeH0ohNzP93I8ZE9dgY5at5vZCwq98zLEuMbFDM1044MY9NT2yr6b9bOvuebtobGI
ul1PqkEs65FXIMKlyRWZaDRzqEm0LiIir2ZwM/ECdP9wMBLrnfCeJc9GMGs4Ze7ea6IaYBms+dN1
dJ7Y/3HEwkcu//EAocUasjIAGeGbi/+IWhK0DskYV8VLw93sDnk5fkr9KD7pekCrJQQfK1KTvF4Z
5Z/MxtAU5Gtd+8XBBJpNdGmDuLsaIamqeuWykG+NaOnWOdlMX29BbpLYv0pF42NXhSD5OkQsmdak
X8mojVce2r2s+moIdsC6fxEIfdCwgwPAM47RhYCGR5E/9L6AmCTvjC6Y0gVysFCLY+XWSOMAJjGw
dsA29V2BN6BSoLTmLPIfQj6uzV8qc5F5sJOAr020zFTLH1DIXgYq7h+NR+WnKODkqdobsaRBeNdP
iR4jOl6KPlpo67VN/TE/Fui10uC0dA6KAVnDskGe0eE22Bet1QBP3ubByphqy36JitDfDVE8LuM4
5oD55t0q1tq5clp3qxHJnWuMfiUrPc3kpFMsdE+WObbTxImwRwqU0lN+D74UyibTUJeoLxk9gr57
I43CXqOOHR3CIKH3o9V9Na+OWoEQ3RUWWlhUfXxoGxnsec4emlTXJwNZa9w82fOoQhOv6ZVuBitj
D0lCa3CEoZo9DOTNrHq7hvEQsR4WHp74xfxeNC8716n5qWE/P6iNSDuXn5CqMsL8yjTvR2Nj7c/5
ZWlmpX/q6rAKztNmVYRyIqMgfEbcCDCMJGAnOwpgmTDVyPdx8AttIj+3AF8vsqZU38qsuY9Sn/0V
NN+7fAiAgnCKtQKC8GfdOC95EOVf4ySIlzkKHneFi4DatTx6GlxJT5I29CRIrfa5kzyAhO2NKz7p
jCEPHwOOM2BnW1MArmO5zDs33s6pOZ2nGxV1J9wFD2HM/R9vkzSWN438ezKZGodeLN4lhwBMphN4
auB/9xVSi2DpVAhFoIwcIDhXZcOKTd5T8SAkIXeFrcWCt42dLmufxCvLTqKNORzg7VM9yOGSWuG2
BIjtOL//KP43NjjvofueOS909bUB33VNAZPf9yJJP8H/2WF++70VQbYA7SG5Ej+q76hdeOuyQg0J
RNmF8VCtI1ZNVSWnrG3pOWB+sUxKsCysUGHTnYhVxUSsqqbBiPNQlWii4aV8P6tAQOi34GmJ8bNT
1e0WCe81km/87KIaea9Ryb4PLRkgpBopeB2+xRagIXUbXgZgskxmf3IUmktEHjEKmaXchiKNFl7n
RVuZVuOdk+Xo9JM0zqZ1Ktw8vu8va8Lol5KSH3ok+a8i8YD4B4xvMcbDzior/T2xgKVw25qtBiTF
F2GnqkdloeMiul0+pHVYPoJ8JNZ2myQbY/REQy/MijbGaFRohWQtGiQk90a07BT8h5ggwO+TBqSZ
Pn1KpZeexqnfYEGAx92UtZ2tRYZyCE9RXEF7ItRQzNQozZBM5tvMdgm6QeQovsw+RsTrNtiGvrbu
EsZdutB+Je64kM9a6eiCxk7RpZtm4HFYSzsphrUx9GiRsWPg9KGrJjr3JEzgtRLq4dl1UTnT9EvR
uewQ66Je5kjxlJkvwcfKwRhuiSuvZoitp5aV7N5C0vnakFwfnKF6me1e5YPHU2h3ZXSuXX8DaRjs
6AUFwAyECIFKSVx8a0gWrNBhWx1Fb9Oz4wz9EndK9uMPHkVsO2B1+s8ewrNrjPynhyDjyUhgsbyT
JhtOGig5T57KsdazNNmGIEh+ZUjiHlLVyvsWmLnb81amSPprZEJvx3UDPM7r7sB8APZA7z8PjWN9
JiEamYAh/wm9Urqr7eT7NFXWZz8n+lh6qbPoJy9Z9HQr0XgSXDxYU8nrFa8LoIvBUVyYS7sqTe+d
pn0XHHR9p7YVk69/Axl7oM/GiUQ/RPBU9ehe24yOKX4Zka67AKVeB4TuqxlQLz3rQqGdAKsvxABX
qhoVMi4aJO+nU+ZNmQ5EbTsXpVQWS2xhaFWyFm6S3xdelwMKa/UXdBUxmlk9u3KHZPfGkGaOnlxt
aqFdTQFuxA4tO9w1cuQ1mjAG6a8a4DJHsV80CwUqBE3zRFL0g+mddjzqwnEOFP0qwL2qXGt1A/Ok
4i4Kxu7Jjml118XhO72vPXlSo/qexZl3xeaztFMv+mQyLeCVLSPRF1cjSUafnY6xW17GRRJ02bWl
ujPGLm6iFQpx6daIwguarRTUXZmrgXw73FHXogsSsnrTOUoipRmhVswqcrR9VFYqinaRPWv4dzx7
D52TxE/ogxbuChdtymyhytMwVbgQTW/ryhI/aeqhFUuSto9sjK1ty4dhBxRSd03HsF0YF5kg2wIU
yEvaW/hFOg7wmpt1/5ED9/9wmKQ2pU6IloEBaK8fojEPuM7YiYr0RQh0eevK9h49NOtr0rjJXVGj
0QZQS83V6ApaO3jpp+3WiMYwevTjKm05u0FFjfVIAlC5x2WoIzT48tt5AmxF9uDZIA4jGwVIAPWa
+mAGlpFyo4j9bbSs+pDHVBcLl7r1AY10X12M6OcN1pnpvPjdGnMdPVTojv+v0as/VTvV++iVYh8C
+2fqigwk28f/r7qya95nXv/V7fJsk8WOXHjTecKZBjMreIptXdjNtRJU7o1OTIeKviQwoA5Qb6mF
LmlG2SYiPGVoKXlMOooQSKG7MQ2cy4dZ56buTaffZv97vx79jxoSj1tTpyQABC+4j8SaCYuNGPsy
OZjCpBETX8t3orHOzvPaRnVo1PO78yzGdYU/KEXLRVs7IJ8qpS7hkOyyCd1hBuTrvWUWed4WCVj+
mI5RfkFj8qXv2uX3Kpl6SQEJ9QCeBprKJAgieegniAs8D5S5LviZoL8sfu2fQYJuN1mq5V3h4JUc
FHWxCHWaP8do+ri2uHa2Rsw1/YTOFPlD7qIYB3TeGd9Gy55FquodeJ6gGhhRgrUY9Gw49bIbPnv5
L5mN+XMPMuHB88PpzsalwTQQKxXa9Z2xDr61jHheATBqa4QT+BuYi9mZiNGaAH+Dm+hHn9BNJ39o
o7y81h05ZzFIoYRIsW8BrEO3MUpQ0ijYvZATRjYpxXc8HF/BrfYePVt6+wAtbzY1kdVLSL9bDeXf
PyxkrfPl3+9/N/h4/yNFFbgUWBCC/qI+PsDze35/9PDWtKIg+wyKfoZuZ2g7tqm5DAb0TVm1XcsO
VuCxA+/KBx7H/tZIRo/KGno1zDLYNMi8AwaG7tx+th8CED1zjqYOS+qiiy5lY733OqKvZRkU9ypo
l3GVDlejypXu0MkLfUSNaAy+Gz0GVQvA4LSIgpxzrPn4ZCQzaOYUIHchq9IB8ruWLnhLdKzpVrVs
XGsJqCQOmXxZ2U16JAAjfNECqAR0ZnkCki7el5LKJQeHt5ngUGg6gA8UrcxDfHvkzaMsGvTx9KtD
3NouOtTF2VZGY33xUfS6DUXiuws/Jek7A59czAo6rTDOeRF8R1OcAPyZAvy4Lm5RnIoSNKd7m1XG
YmQUesNwGYb0hy4iAL4nR0vb58YO7j/kAYw46wT6SQLFdjQahe3oNKcMGhfN8Grk6RZoLcPvwACx
PseSvfh496M9GyR0pEx9FT5lLssebMovKDtZn92W64NtgzwObrj1GSQlsUVXs3XdA516BQEnv+Jd
LR9q/CA8scmjhY4cjyXvFTq2yRId0iBmRbRVTTZsmSy6g8Ws9mApdAGN0Eq2WMyymc0+4eRtRIR9
Z44ks9s5encL4jiSF3ecFU8GRmGAE2bm87ZcaBUBaT6gi/siRip59kNHI2dRW3LE8cDxL44gZBlU
OEF5k2gG9Nsg/0PalS23imvtJ6KKWdKt59mOY2fYN9QeEhBiEKOAp/8/5PR2On26T5/6byg0geMY
Ia31DcfMlQ8jonfTlx6H2lErgn3Zgt3+525xAam4GzvOHAJ3K6oygq4nDtDtEQfan3QB0UCEnRFZ
fsobe1hng0qhjj12I1Arm1muhbDtWGT4MW1pHe8x48TnriKTJFfJSZekL1LkL/g4G8VnfUgTpLgG
8KuwvPijzpUR1vKSTlPRRvus7H9VQetchS+pLkkeO9fYGD6VkHO7larUtq9CBJ/aWpCiZgi9prNQ
+sPGi2Jzo89A6R5uZ7oOPEzIWKkEAP0mKTbEo3Lj5FaAdBtpsmRyO7dc8BTTGOR+gpz3mhZ9v+7S
JtnZNAAfz+iDQ6PSYW4g1XnOU8lnbhbV18wrCMTmkbfoWv4WYz/508ss/Jy7GgwAcNfdlmPTUUGV
jEBmJgS9o9mlhUF/+FH1Hvg1fckYeNuutNJrDpbYDPK27n+J5v2FuUsdIKpGqwRbu5nBauHPEyrE
h6MMPHxyjerAnOhXr5JNMU2gv7nR4evOAFNVQtdso1+9ujXl1UeraSUfrfexutX2unVj5/LhP43X
l9MDIhsIY68soVaSFR1wLXUEOeI/0weg6QDFWdq20CrQQSwaM8gg2LyaYr+srrIMymnIfHV1sWlv
AHY1DPvoulw+D5QPm47kY0YWRUQKzTkNnR6TJIp+SAClL+piP9RW/ux5+bToi2TZeDWbh3Xkr8D9
KZZea/vXZvDOeiMIUYloQgF4foyV562q0CyWYR2Tq9E6Zw6q1Cr0InfldMXGrPLs1TMAzYerhLV3
oQC5jZjtzVnut09p5T/pKPfvrmmVfXQlbWDdulLWPedKGjMwJsnepaAlz6wE3Kk4b7Y1i7CmayDC
uLeRgoXamqIQUhzOPh7KH1AJeiNR5786EmqXLA2GZ7DWQIn0/fbaEZAwUmY3j0mc9ZA7QpDCNOoW
imORe4T6dAvFjTI6BKU0l13j1jtfuQRalB2DpDBJN46Rd2sCedItLYp81fsgAzKe82XTSXKQsWfM
fSgsnGzAgpECVM05i/NkFnNaX6rSxl7eztQTJi5n0qSd9cIJxEorqYxvZBhe8JeUP7EA2JOhIG+e
Shduk0ebEEmbVaHw57Rulhz7vIcKqCx+dLFjvVqha0KU2Co2ogIR0kogUzzWp11NliWwbYsuJOZr
FHqrKKHRRTXHDg/3emB9vJKgSoMpVUG+A04ZP90COk+FaN76ArJXjd/IKw+ScGF7hrOFzma4p6EH
iTyzCJ+F8p8UG5o3Q8SLpvHchZ/H9qrHnmaaO6I5p3ngLJzGbLcEaFZMiKFcNGUkH6s0xnQZOekP
rxgWlizrrch5MiVC0i0S/+R20EUItlRYg3jRTDdA/13BnmDsY6YxTnWn2ykbhztQydsK/ukyujPl
tZoSM0/WkBWtZp0yy0NgcnsD3Qh7AUnY9ALAI/xLDDd7c6JXNUTDzwwv5mlXZuaDXQzZyohdunKN
0D4ZEcWjV5DiRxVCK3ock1H63thmfpWpC2ke/PSgdwRmNmR6CSC8EVTFg9LEazFON5gNH7lefYwH
Z1yl6PqyGR7D31X3emQlH3VJBTZIEQmHKM54jb+t0xfRd+ja5CV1ABPwOYXws+mEl6YtqkMNWUrb
iKOLroLrxKZCMvkIQfjoQhnUPD1gkJe6MfZoCjgZkgG6yOwe8Th/6RIzrqZV10JRJj04yVAf/dqo
H+uIb8NEIIxltcmqgDv1vB2jWqBOQ2XXZtWxcJzm0W7CT92aHkjLlD07gvQriTBdyhRQvHZBy103
qnvpgy6mkC6bdZ6XzRA+glWElYenmG9AzUW8UlcZyvsGw+X6o27w8aADBgB11XEAVhly+18W6PYX
nCJ0TCkFyhOpVTyccNX6AsApnCwd8jizr8h/IhmzwFwrN2qgSx9xt4difJEPDDLptP4ojW330tim
e9bja737U8+/jtM9q/Gav+/wexwXRrlUZQb/mzZAOkULIPpsZ1YtMJPU7w+6Rh96gKKWRpxAiuDP
DZWfYBegA8WUpuaMldkmEh6YDGPKDQ848BfQ0NclfYC+jbfERFFOLS9So7YudMNbRvtllMGwA7gl
cAAbGOj0PNhwJ37gWcyOukqfGRzpmiYcDLwx/mhAdKtcZGnYH2JWzd10sE/huELt0wKyccIoADvJ
vMfIis0t1g9i0qf2jxJx3gu36NtQ29G1tCD10meBtbEC4R1cF+YjdhJWa5krSK11ED5wau9MZCof
hcyWIvXzZz9T8c5rEBvUxQ54RcxaXr0ou0w+94PNp4a18XOoUBpJls4Qk7KBv899POYKSpJhOR+s
CpDRyjDWWErU8zYFCXbZD8N3z85H7ba2niMyTa+NtM8Okq0/0xYplC4HJQTQIH+VOMik/4ceiF/m
szqw7CWIPNZikDWSGnaa7rEHlvNUmukT3mW/QBQJ3mz7tamb6pSAWeyuAlKG2DpB7MYmiXdSSW5t
YkRK5iBdeC+mNBZR56U/LSP56IFPb25G0tmc+EhfVdKtplCMxxJ8hPwipN5ADxN7ZVsC5ALMKYec
0vYGkQuiJtxxyNV1ZljAjgZZlNqowAetYg/KHcp+Dy33gDCz+FGCFwzdIBY8U1lkUyxKxaVvuTUL
8MecEs7qRQbo+N6DQCsEgwBl6XkbbYPOy1c5zeke4UZI3ZWQBMB/DKIMDhLKfZj61QJr8GHvFKPW
kZ0769A0+hfR4R0gO4aYeVDuO/APIBiIejeohpkTdeg2Tlxd0X3qZkJfcVKPM5jRQ/k+r72PbgIK
nalg73i1i2cXXyFEFMrXEHIH88Sn0Q46W+UhsQTsoUDQ+2FBeSQ0/Z/cNKHGVgsGZBSzN1VdcnxY
u3gWeXpIfeH/TJPkLTNUeSFFIf/b0ld7b3yKpWGqgp+Za1sIp5meC7rbn5e+dScskjR5fwVah0Gx
9ok6DSZeyGVsvJaBMZCI4jXlsZz4Rg29dVU4D51tQVoD9WIQUG9Sswg8jKkjO7HWGxFd5JX3uahb
fYjnFVw+sIEmu8DiUF6Ciuo5KSGg2yHa8eqkwwPXuFxG19IjxXvly+9On9BnAxTPaaqsdI3kz3sN
XXro8FVI3jSy/wYV6DM0R+3HcqyPAMaHaKDTf2t3RRzkR6jHf+z8czGYCzXk4VTv93VcAAmubs9t
6a39hLj10svNbFJ4TrwkSYuVJYjjyFXSDFLdOphOlDUDWrrdkTgLsUAyO7XT5SDM1S7svAZZiQ7C
139u0F186WOI7lizspuntLvWrn/SSEKNPQTLPdmNVQZIAw+RJAkkJqiagVRp7impiznUrLEZMk0J
CRDe/ao5mKt26L0TWpzjgBovEBTwYHRUWqcBZHXM/xZicb+H8wCYMT0c39xtuO+F7nvJ2/Pg9OGx
cQO1IrzLjhVoBZM89LOXsuT1ghI/XRpllb1ExH9tAledeDHwR0hWb3V1zzK6gngCJH7GQVmP3Z9r
l8HOjcz6mecr1wnSF5ZLf4ssMYREx2Jn9I/g30DpG4JAWRnATsQrLqGqk62yoMWt68MsPAJUV1yc
up9lDDrtZiIXbl1jCY6V/A7g8c+He51JajV389KZ6C73Bl0EUlTNwVkis0xV/ayz0+SBFRmbY7lh
HnzG2yWP02IXFn2+FlgWblIgF7YQ9SxWTtw00AhJLUipt+BSxEM679O4O8MdAGrFNKuuos6DSWdZ
zYsZVZAvj3vnux2MOWCZv5WyWvTwdht13JfUAxZ14sAhoxEhDydmjiRMQOqfTcgfnXbI4vcWYIq1
zph1FfICQSMezDGbllO+CTC/Peg2ZHRubc5Iiv/dpnNyfx3HRBnNWpXZN/YAc7kPUCmLVhqBCW4s
zDdkBHLWyJGuQ2IsXJVIQF3xi2wemRmusYwP38FUXEdBzl8RC7EwUXTikIzGHSakbRZpbJNHWiKL
zSHN8hZDr5VCQqG0CqgM2plxptaQL2ssBjZdCLmksMB6s7CT/jUvwi2H+v2+MoWzJIjkTRD4DN8B
OU0z13k3ZP2aI7n8TBohZwVthqNDZL8aHFuunaBxF8JIoi2UUvgiiSpr65QW35s1HOgA+hLPjkqe
oAPQvAHlsmiEG33vBXQ7pN9HMLPpMNMUWbQKy9Z5IJGIsC22vR9EfcOSGXSDJHPUnmuagt9JtR3z
k2rkK+gGIII+zlyr76BvkMNkpff8E6wwXkvJupeW9v2CZFD/d0cgVm25M7Mx2KVPVLEDr4lPzdrl
L00eA66Gn8dKF9lQ7psqVOcyqOsHlYtHe+zFcidZpXUPUZqxiOAdIp9G9DPzVHNAPgFfhQQZ6Q6S
GjisGaApg1j+b7BV37QzA5JTR11FMsJXZRItkStw4OvTgXARErZ0ZYWZwUyMWWU1zUX4nQ9LhVZ9
q0P5EOPXEU7gKCWEgN9gFstt77ThD+jhgtgfcvdqQr9Sxy8M8RMT9RP89JxnWVvDqkmzaK6LjMH+
0DDwpN1a8WepLPQP/7xOH33qP+eRKGgnDgLENhD88Hr4C8PbUgMo0n5hXBTLLGCbYP7TF0N7NFUq
NpWCGxLokvklyLEsce2U/JLABYY1HuJ73x68xnUvDlgWoDuX2UUW8BeQuePfu6cmFKn0pRMQXEeJ
5o9LeyObpApqiE1qUnc2NIDUJ8m2RsT3raytTdfk4ltdte6U13F2gtQ8NA2x71iFuRWfQrBGp76R
h98gXQ4lb+82qFVEIAoKnMYA3IQ9zgTSS/mFwALAHrPzEQSvLkIh+TvOILrtd6kXw9e2cRxQLuS/
yMoAMvfX/4DrQMPA9GGTBmmVL+QfhG8CF3BCcnGQ2p0JSNjKZ8hBTwAxE0sAxaotNRW4mfq0bJCO
rMfDrSVzezbVlSqpkIkcejoNU2hMm/6w1zgXDYfRZ18wMV+KSsHDqRhq312BLAVtoAYC2B3yaY+w
eMOik8ICwTIKsquF384rSGtcIVUSTsZd0FsqdxBj8H7pQanBMYjEzcJ0sOfXgyoR4rGMqHMlicRS
Pznatox+NdAVpnaFp6QI86nfAwwDdt93UvvDC7Pqagoui3c2ewFarOD+vo7hJwf+obkWpoj2HuAC
Cxe2XxsWuU9RgIBaApDNDiE6tgU+FMLW6aAuGThxeFeq/i0AvLl28QMBHg94jza+KsG8OWflxyAE
wvltELatxe9BvUYKlJDqKhOb3wbF453GbdPtToFtqIsZ+EiRAAC0bF2WzjMAO/kTHAK+Wx61dsoR
8WaQMcNiF1HGKsBatuq6cOWOMcjCMSGxX/TsFoOEvNRk3G9eZeLNlAn8pmFY/ots36sR515DFXpR
Ip6yol5MxurCifNT6IqXlKQB5NHA1a0q+xkyhsFBV+mDLrI0WSDwHu++1LuVbU+bVJXzrD+Lxum3
0SiAiAwIyMTj2f2g60QI8xKR7TBD0Rb7NvMxEyPgOAm8nTVSUIkPPK1NM39nt7591a19Y3q7kj2G
ZVetYbDqPIuBLZCk8x/NjkQPZaQek5EElrsVW1mp8GfGYDtzA86Wi1yW2Uoh/j7TTy0Mt7IV62lz
K+rW1IcVgNUvYd717o1bsw5A/QXCOD6qUDRia18A/3kO8l9OT4xdBYeevV7gRtaCE7PY39a8NvUh
4+3CAQeOgDWWMwLqbgoWM8iUREBXY6mGXSachaoo2sk4Sh+9If5cP2DX12Ve+jj295qUvbr2LumB
8E9rcGxFE81d/Yl4KtdY+tOZclpz5Q8e/gFpNEzSuqb7WkT51ajDud5n9lkj1yniw1Ml7Oax7yK5
lNSJFzpRGIjUmaTCZTuBr+w5i0/StPonoM8ut3U7sF7ObHAMc4G1MdnAhcbY07bG9jKuixevFqdw
jHW2sdz4aea9KtHFowUJPxYBD9bMqKolD5l7TrLEnlBgVX7V9sIV1XsGrsNrlp8RDM5BIvzjxDC+
1nxugj0Y3HE+98mKmryaIPfplAOwL2OOiCDcOv6csgopI5tb4UK3tqBJFnn/g8LJtcdePcC/cwoq
QX1IOBG7xss5tNcq8trA/aRKautnmjfmhFlieEiwSAIQ0KeLhCt2Tev2onuUKceGlSfXWibFsqEZ
X1sQsD43Y/BN9yAQnoAPR7+XmNNm9ag3Uo4HZYJMAw85a0ZhF419vR+jksDwNWlIfE07fnDspDjp
l0+OEgbIk/4Zj233Uu2En0q/xwUBfoj//PZnJvnr+3+E2yDzYyFR91ctJCiyV0Zodv1lYJvSsCAe
zFNgkuAt3c7aPPa3mhihz8ImwAbIBcdpFleBASxZGywgiewB7K7Aw0dsYlvAWQTZc/MiiGBzH1MV
LJvreOEHMA/UYGINMo5HjZsafpxZAcIah6jR1sfM+kRc9pRRYR91yQxHr6z4AjPa6mT5WbDBvF3O
wox4r2Bc/yIAyj1IVhkHMbTdJAXD7NAzo0AMonuI6rYC+a/55UGp9rVEZA3YhbZ/jh2Y/vIyOYk+
VIc8BgudU5ofSkaCVWypal1id5piDznvm6J97Gxz2CW8+WYNdvsId2d7GtdtuPAZsgoS77pfzK8m
Dr67lbBi2IwGML0uoQOXunD3KtzQmSmLld8tPO2ZLckz3AmDJejA2dIvZPMQ+XKfAMr7mqTOTOeV
zBq6RL3KoxOJiwdlRPG667i/DTJwUfQBr08gFPMCcmsjT2jkVbXvysb7FhkaXrCXKA8gtOmY5ZaS
vj4iJYZXacP7ueN1xaIUgXssMTtNVVDQBVVAFEzA2oZqUyPImQbm0QEM7rsFwMwEHljZJCBSYsPT
L3KTPkde1v6gFA40hYIfUzw08dIvTWuKGUA9M9/nk9KN2p8h6PBwsVMwgHIubeayd681HrApXtXI
zs96AsZCL+xpXVuwlEojuhRuzbZ5V3UrnxqbYMizudWDxZ5U7cQEuvp5yJpu0QIXt8iDBjvwrD7a
Evi9CqDDH41QJ4pk6xtSTojZEDaF5yCFunVdbxLAYjTbDx3+oAVm/dCCtpDsujCKH/ShKExrawhA
+MYqYcBVkKfUm0svt/aK9OAfKPnSUXib+5m8AJV7sUqWHCGiZF5zw3qCnQg52LGs9r1XnkAEAKQ/
jWNs4d5ieIzuTB6eGXjd65Ck3AURO3d3BgLQbD5EfvqqfESNZWOWC100ev9IJbaHvt2qQwNPqklo
ZNmra8R8VppNtLVZswdMkwL/DBUxzaCJGM4KaDYJGYXLtFcf9bpRIIiJcM3YRZehNvbNILAhh4ng
FZmR7Fgk8RWrk+rQdzGepEFZG6Wq9smko0+0maRLBEl+4b2rHlLaOvuuIysvcSM+haAWAnouIOhj
o9kH6qHtCNnIQfxAjhE9FBQS1oxDl+xW5lDEnfRgTU6CLoO5NiLLT1jGwHqaMLzWxqLv+GxqMqtZ
Z9BnXnAm+6mqKwPyL76TbW+nxG2wTcKKi07VWCtCvKCobUwjdZAqYpus6k9FH3tHmtZL7D7nLnN+
5crCCi+ufyjXa09DncqpndNyUfLXoQTQN8ZOp2/i6l25j4oSda1ExHZFMMr5FwloFXAwmDQxpnRI
+AUrU/F0IvE4n1KjkadsPCOudUox6W91lW5s8ypdKuXAv2zsAXBTejCs8odASjiviHcphdmuVeWX
U10kPBwQeRPfYyPzL9AWVue0yafJWJI5GJtwq4DfmdkZu2E8AE32cZYIp122kf/9XnXvdu/LwChG
agN3/z2S+NUWKN73IpB00xVVvKZNwEAJ7dIVd60QTrO8WkalIw5IJfYLWDYUx4HCmIrBSXerVHhi
eDOv8jRPt9AjrjcRHv8VTDfozoFS6sLuzeHYFTUE7QH+ODeDgPS0q8yLTB7K0gPqgA7pA3St41Xr
liUseVh97HnDEfdKylc7gFtvgSddJMAWWFn1LS4bZwqkXnpykHZdAUhlrlrZiGmR26DbIYq6tnxc
TXnG+MpQxZQSx/ruY2NhmyVc2mT6aGENMa0QFTwp2LdDXES+uyCVRZgLX8MWn1BFIj95GW9WZQ8X
KjxKS2FTtew8YGVMQhFb8CP72fSqH7afxu+ZvwdKEwILeJhPPnLPryRy5LRoreoMuRdYRCZ1vqNd
CXcu5ASD0KhOYBg106xCJqDIuyl8A5M3M8I2i2VYk/jUzRagF+bbYXC8vQ0cySxiynpxVb9HDIQi
UcksTNmLyvSL7zzyhrmiZrFBmJKcs0q9gVuBiRJZe+yIK/8hrZp4C+9ZKPmlbX9I2bh98bwfsSVD
0DLqfmVFdbP0QyyRIFn00ACl+5MBJjexsrQfrUYUEOaluSiztnlGeAIJEvTg48KZFnn6YKsqBw6g
WpkkTNZkYP7aGmIYEfFGLHuz9o/MLdiMq1GuqovZqrd5v8sk4PgdZ8HFc93qBKeHjQAzVTkKjspI
94ZdDT8lCPAtkUGGx4MHcFeI73LmK16sNfSrgbA5kCK0hqgVWquGThpoml5Ms83OZpAjZFp7W69s
k6njtmrdNFY4H6iVvYKI8YasS3cqGKgduRP94uOc6wk2kS3MRjgMG449M/11y1uYLbciO4e2YohX
NtVPn5UQ82ysNwMpi8Lk5FqYcAW1LPFK+1LO8sxhp3Q8gGCvJnaMH2rgG3B6QCDImg0lkfMoKNlJ
d2TMd5c0dtnkXgdlN/BbPEws41V0t8Tr/BM8OsaK28US31qGQDW0anjujTCa01xmeyNEABD8QKyf
WyfZsZh9I8Jhe+5gfx1Vj4Pj8Kk92BCsZWC5l8GGMGrtJQgq0wH62oCeQBSfJZW9ztqkP8rxwFdZ
n2YLbI75SmKnMHP9xn6G3Ol3p+y6d+TnYBGDsCUcsK+lAUehqmb5XCH2jekyCYeNkWCidg3vocM8
sjJ7OLDD5NC6wryarAJhZBBpzPC8WvBXgTHxbKDw1XJM2cPACuiR1PHIAh61HfSARL6gZk92edE0
LZSUmkcvJ+lK190PVkX/6FJRG3E1AvgXViNQJKyqZ1qpCs5fLn9qIeo+a1PPOQkWYYsKLATw3MvY
GUARACEB+B4IQSp4GE0GXu9V6WALiAjVY4o80wSk7G6t66zUgRfIUINUbNBT7HDyhlwUXBCmdRDS
c+hglQxPme+mYcA8D9amsHcG02QSQDuZ92NoojAUFoLixah48qpMmJu1gAONwGWKAHi0ASq9hcyZ
409FR8u5Dwy9F8HnI4FR4M6UXbbmQ4bnQZrGrCCDjdQeC849UefQD/fgRocRxIEMBFhEswysMn9A
PA2UZPgkg8dWgzbuY9UESm159fM+3neIayAUUpdXIXN6YMK94PfjX4YebB7Qwf9giJNRLeZOBSuw
i5sVLRLAmiCuG+KiCg61/KkLfhTBkpfAFJ6QcjgJSGNNHKvuwExwhtOtDmofSxsmsBNd1A3YLUAj
xYAGDAZJFcM61cuwAB410jpGil3TwJFenyWOFHPIRnqjqVVVIw+LPrdTzET4XSVmu4BkPnQTPUhO
Giao3anFgr0+4GfA1g2YVg60RfZe6eMFkMYPdTFa6uaYFrGCJQ/WAEvnAN/M2is98qDrappvbHib
rvKY2hCYArOrSXxk4TuowZkZNFWK/oCsk3My+96bOkEUPkT41Mue9MnKwNaysMMBbLR+DCEcgWCd
tZ7p4jUN5CaTNrg4sfvagtS3j9pfvZMj0dr0csEoArcSrrSbKqiwFhvPLAH5nFulLutDTQ7I8vaL
tuH1HGFTpCgkmJDKSF4DEYlvMBMYFVGM+gnzvTWt4yB8BBaFz924DI6+iR8FF9+xuUICvikB3m88
vFrGoj7AIBaoWo8hOgBeG5rsjoxu1TNDJfbJqc4wswax0fQhvRLgC4YkApSTTVYm68C3FfgblsGn
ckA8wBVeMuNw/33QhyICJRCrrWZhheZHXVk3DRI2drHuktK99VOWdUBCz9+J3GMLGY84cWK5m5oj
0sKgYX2Bj151VhXc4iGCe3FJO2fCNB7GhXrQVNazA8TqDgGC4Fb0YNM5jXsVL1JbxiW0duGAISH/
v4QEU4JcbP6TBjBmjjOlNnjWOHbMbvcAz2pYerJkWHosoFtRGk8wgxVnBYak25TVJez78pIDjSSd
2jrI0CgvzFHetIVGNWZYFOHCEiytFqGZoA4OXg5QFahbwSGL/V/WMMTPYRqXa25GyAixUDz7YMvM
XVXxlW4FIwLanZErgV5BK2wmoHIrjEeTuuYZ7w/AWFDdkRa8xSj3Jz42mltiDAAMtp6z8pwqmUFF
xAdjSlQQbAJ6DDxw/5oilAD/CmrOkDJAa29aS5nj9W4I4iHEEkG/EzDRuR5rszZcSks28DQaxzYA
neFtjzjf2BkrvGqRD0DG61bRIvbn9kNxKwKmhRdW35kL3TlTCfKbnQs5w/FSZiiyedkgMHYb23XB
jCChvdSdnba2Z2VEg1tr4lcN9C3SYnUbyxUSb3Cphi0gLiWGyJgiwyqWMONZeYS1xxbS94uUD3JH
xRboE34x4AllmepiWKS9pGX3BBYV2+du1q2KFuRNw+nUsakhQcdbBnqRAZ9rXVdb34sBemq3qhZi
BfBBhBiCKaFzG2PHDKB5tKGKqqPun5U8geZJxpc0g/k5yRSWeJzMAJ9OtmEI4jdYbz8zBKe+w6Lb
ngDl4R3TwItXvKObuh7SU+OJa2OK8Bl8ZHsDXwsoXrMufC5FXS8Qa+8XuhXggWqKHCHb6NbcLeHE
lbenkFPnqfleFWm4sqPcnEnllVAM8ctZBd7qsoqR5ISnBWSQmIQ7yDz2yB+nyXjqWmlhTz91+HTq
ppZciB7hg9A7ByBhPvn48x6ZCxhvx8InB7+2hyDJN7pkeMo9xmF/1qV4yCCBmqmfulTijwZ9mxdI
txbR01BCO4h2yNHpq8b14CwCIFNmsW84xz4wPw6usSaGCo/3aiz45QamlVfd6V6fuI01j3pkir80
5GFsTooAbIF7Z90F8QjsdaBjpn7fLmixYfRKy7qCD7/gqu5f6eDDK7cGqLm3MnNv2gh3ATs9o9B6
Af8dhp98dEHRB/gqfZwljkfxeGd4hxP4n+hW6/cZXDXZvGtBKPnSoDvrVtUY4adWkH1gv+KrClEJ
xF5vV60qOkmqAcC9BqRiBFj6IdtALuzjEGOpsEnGgz67N9z73Ru+9PsXXe6XHwCIhzvneOP7OF28
97nf6V90+XKp+9i//ZR/e7f7J7h3+XL5KhyBeV+av9zpfpn7h/lymXuX/+37+NvL/POd9DD9Ka22
L+Auyc/3P0HX34t/e4u/7XJv+PJF/O+Xuv8ZXy51/8L+p7t9+QT/09h//l7+9lL//Ekh71Bidejk
UwiEYGnHx8dQH/6h/KkJqSiMyhL6MepWblyR365yK98GfBr2H++gK/WlPo/6+090v+u9j4m88zC/
t3y+0v/3/tjMYOut3Bir8/sdb1e93ed+38+1/9/73u74+S/Rd6/BgfAK1S7ud71/qi919+LXD/q3
Q3TDp49+v4RuScZ/+Zc63fAv6v5Fl//9UsDUN7MeDj8TN+6rQ9NFZF4CET/VxagdJQPcrAJyB63A
aHlTE2baM4NWub1MKpj6VSXDinJs1h27HibVE4BXdiCplxs7h2fTTDeH7dx1E7YH5hcMOl3VDizZ
FgyrQGlLe2n3DoFncIvHClFvpBkAvRzt2m5mbtrXTVu6gbMHSU996nWDMKZ3ozebfAy8V92t4ILA
iaFyXCXfA14ZaxeSz9MsTWFuKsZ4lJnmZ6AyV26R1QeILWVnA9GXncfqk27TvQo8uQvml90MtPDs
rLvZAlZiEYItG93FDkwskTIsTXFV3SGROTBcbmxN7hf6l3e3aXsinh0giPof7sx6KC/ZwY8wcxCB
y6jaD0Bi9RN4j3Z7XYbZZDTtktGEdWy+N7i/u/iugS55hy65+himO+uD7sd+X8UrRLTIXZB3LQlG
i1PGyALoU31AlBAipffyp06C0j3Ql/3y0xggT//o/qkW4ooJhUexqSDTBw1/uLz5h9bi5KDPEnhX
tDCA3X+px4KIz7A+xW/oy4CujnatCKHW8Mc1dA99kNjeQgXKb5f3On0WJaRdgQb59qVeX0RWdFvK
wd/oRl1FErWAl7BaF8DbAzOJPCGMnDx8RWSa+SW71etGXa/P7gfA6/ytLg5aAE+fUiRTgjL+GKuH
VS4PZtwpa3iepd0CEIB2yuPBZhPo61WnSWEhSAJTIwO/WkCoEbbzu0XM8vr0f7RdWXOjSpP9RUQA
xfoKSLI2y7LdbXe/EL3cy74vRfHr51Tia9zq/paJmHkhqMysQpYlQWWePIdHav/QarV9sEfnmUyr
HfRbz2bRO9hrIJQOBeDIW8uIRl/ImWRbrkErrUa6jmNHYrkOOdR6fi2qtttRmy6dgQfq+tave9O6
CxI+t/YW33JOPbvUvQtaWKAd+sAFL2eMGu5B7RnLwWveFN1BaRQL56Gitr+c9xprVZ/Cw74dp2Ov
6ZYXdWMRdCl7653OlMF1kN1Ad/R6YHUHsk5k88n0IeS285r8UeqgHftDKFNCTtOpERv0BV4Cnn8I
pyFnbTA0Sne5Yx1jCYqAQqT6tajADiSVNNaI2NI0kAbzwtf3N6CfrAD4fEtGW6qFov/VRAIkqN6x
QeA0OpZWhMqRzADim/KYoIoK4krQ4tEBhOwFdOX6cSHNq4lPWsb1qIYtcYBa8A1YTzpQx9XdVTIU
bJO+TQPIrUOdB0jBEnCQIg146LbXmov2SjZN2gY0dUNyCDnaLY3JfbPOpKaXbgij/Wh1/DSq5nhy
OSrEHo1TsNAfHf2+GqqpDBYHkk/AA0z28D2GuA0K9/oI/uWoDtYVhjJ9W+vGFsv1Qv3+xmypibJT
9Ok6vKuEfrivvKmItuHsI4egfbjDLLcdlACPSwyNP8xcbjI8TFQ/AujJR4cf+HEVVEyLPHnh6Avb
lVJsjg75+5kgUbl1TO6RZ8uMGzsNsYMed0D+v3Z8cGYPiU90TbloYi6MRDmvB8hlvw2NqPcGwERO
5CT7MndEN44fze28Wachqx4GY91o/sJ2a6DhEG1QHGSABksSgIC1ZqPY3RcmhiI69KXNT2VaYmOa
dBDmmfNmn7HcUR+5idyBOjmlTzGtDMyoI0G4QEYPqLohD3lPJifWKx8Poxz0IJ2mFj5Ux8FXPNnz
HW5z2gXNrPqFzgrogOpzMpxXuw7ptlOhm+AuQqirAlTraVNt7my8bLT4wbgekNbDXwLUd5AoILFe
3Inhgqry/WoU3clLTpWCkgyutr6AuC2709gZy9U+2Mu8AToGunh81vdznjTg+IDujjsUIKpUQuun
DjmPeCj4d6cvud+iqf8hfI9NmD3fxHL7tcVl8gZ8ypGGEsDQgRwtdzukk8rojoGviS/uxkqQkQTS
4c1WobGqmhoo7MgZy2Rah8cyqdfEjtdJTwseMy2gFa0pvqOQ2ylybbTWJmB9xwzyVmYT5LptT9YF
mPVy43QgGsa/zvppxegT0bLmW2yl4PUwu/zStBm0fyFmuDXR5/JMsUTX8musOs4myjSAPih6q3i2
hlsS9Qx0UD1AM0yGoYQRqwy8auSlbgPy2g6ADuSludWAOqTqMsNt/RDr+Abq5F4r9aSQr0cGvgF+
ah2St5FKVOQtKqjKtAYATZ0Gll938Iww7y4gKkEHjzxbHastll4gOLSdlaJbgeLowMHGvDjQu/Fz
RoVv5hxF1HUCXeJmJbqEANsJGKGxMAWv187liwL6qjs3gDUx26g3lgAcL7Gm9Av6oCAHo36J8Aag
WJiAapgP2pfG1ACyqsWTqDj685QsRyU80r7YpWqj+KmG5yifVQgg4gMrp9OqZV+2+wn53v9u1XDS
wY2hKND3wcPj3uSOudPCEZ3ZwGd54A8bT4meRC9xPe+jBtn+3knn56qp/EkSo6F/rrrXB8hGRTIK
TYt4dragMUNeN9Mb/ClYkry0JLry+Im8iaF+WLIUJQrFWMPpq58oKeSoMLgVEPT28KiCcHw/OLG1
hdiV9VmZk3u6D68ROYCf+zqxzW3cmSBdNsBOxb12NpsdPSfPacKOhl36N8/KaKrEE/isquxopm/e
Nxt5kq794BETbj8eLYHvkXrHqu4pk/KNLM/BomN0h17lCr9/H6IoGp3pMJf2Hs3R9dlSoGeHhaq7
TnOSRzq4AHjUGbB4NAK3hX5ujP7IRgMCMIUopl0x8BE/spgw4/v/aBd570v9rV0FKjqIxPTqoe4H
+0whQg/5veXMu3WCbs3ZHX5B0VVPE9DKbPo96NOXmOW6c3apqypeFmGgd7zEAoVPehU2YPiQbQ9N
j2LpANR0HgDbxLeGXH5WnNqfoIrwpOSBmkJHpRo6/iSiVvcTDuFbsk1A3J6AivrpSr5XMjWVAaqg
Qj3b0sSBTt9mrYWnSDmssel7ZOYr+SjcSNFH6hZo2enV0DiIIvwC7hB+dKOIH0U4AYVOp3TAz7ui
QNfiPeA2qnn3UAwNw6qPGo/GoDpLNro5j8uaa0xRpSL019m0rtmKt9exLEHjurCfVd5Gu5sQq1Nx
R43cT7HZQkllcI2DMyoJsIOzilM6rGPyUyS5bVBlvUXS2FojFxeFoiAhfC0CzwgF0Rp0tl4S2gQK
8/94NYrEHjUG6yCQiareTRcbBINBOmnZhoajG8M2sukyOrPtcXBQbG8cIc9/xqi37G/t1XSI60I7
tmWbW5BTwSKT86SLmt9HetQDnFTYWxc7yytI7VsvbGe+pyEdssF5VI0xPdGoSVPtOphTUEJA6FLJ
kWtE0RWNmeuUBiwc52Ew70LRzYnvDj1YBtzim4b278RnFpvxFdFB9kfT5YUnI+bbLimAU2paH/Ae
fm1tNX5CIwBwleETHVhq9UAQmeEhlzanA1B1nhWIu8ghqvXDpYz0Q2O4bxP0ERAGE0KDZEIrWrGx
5xG0sTIe2NvyNFb232s8WgMB77KgbicDmrERfjTG4o6Gc18PAKNZiU9DxcnZY1l/LrL87WpgRWqQ
vrTsPcv7DKibiiFp40jdMnCJpvjL0igAxXp1JltSmQARr2Njz9AoB65+BIRyEkXRkA4ssVLgaKoo
uHGsQ2i3GNvYtIAR/Mw0Bzo5gkWQSnFQbJrAY28C+Bj0vJu3qMKDut5J4quaOF4q6uI3L801IMlD
sTlzoieaj+b+2/kUEYOcdolYr/B+fXKuawAUDC5fgNBdUP1vzRgcXlkLCT3PQvPO2VH6DTozIhAJ
mPxH26fRIZUYa4+iByuxfRGz6YEOPVhTz3XYgda+Fw+lhSaPIg2LHb0mUExDksFsT8vIQRmtU8zJ
y+jtePfSqyv+4M2REvswd5BzuXzrSjUz71CrjtDhlKP1JqvbA+CC4JYCAPZxiv08kQV/aanU1D1Y
U/k3uZagNhw2eeMkm3VOxKvcE2P0tg45QGb8/7jOeu3pP7+eYZxVn5lgKGtyk52qTt+NqW7u+5Dh
eSsfR3YSDZbBo1fOTrnF0sOEFmDIQrITmTh5lxgKb9CUs9F6F70kcgpF0to0VCaoRwRNBMKnPmvE
hozkXq5I4ROakDZovmq9xEmyt1/pWgDn49UGE3fQxNhA/S4xfCQ1jEPSFCag2/jN7yPc8iAxgbFL
v+/kRy5HOJu66fu7t+eacEr2yPIp9/iCRBdnyJ3tVPUMXMf/2FTpgP4dOnNafbGXYN6BWLIMgYL5
66ib9Z7mk4kmaPj4BPikgBZFzicHHwvnZOlC2abFhH4OXp+AlWhOs2bWpz8NyUEhAqzWVjujtfY/
x9JKeRJ9sy0worXWU60wxaczA6CV5ayUtjpXIP737v33cdCDVYAKRjLTyTc33Fg01AHjVcoEgFn5
HEcmOrTxGH2Q4c4BLchDBtq2IjprdoTmM9SXDaMAxnkyGADM6ROT5rAYsoPAXtqnodmg9R4cSQoA
zHP1omtIwiMLBMJRGYwn+mWNGc80D6kdP0VoVnrBIcPX1sBzDBQurAJ6b7uqth+70IKa5DoE7/x+
jEBoslM6d/FGICu7ppZhnkARPj3MoEkxBRuOIEETD6GBQ5coYMFuEj2wxxo/XlNqZafZeZtAs+jg
sHyZSiOaP5lZurEBpQlqp8mR6xzErtISdq3RaLUZauTJDNOEpJ60hYrR+3VldUsIOQQW8MDMVh5q
Xfw1RKZ2QGqYXUFqelDTWD1rQ+8kfvUi0Ct27aVLDL1y1qzprme2m0BIuxCHTNH/XiINNGsBnW5U
Pl1zfTF5BK7vFLCYGhj2I9nz3u39BhIfu2Wp9cWQm15gaufLC1mXq140N7P3ZapHIEzAxo7J/aST
KOMdoP7o21KwpfdWoyZm4G5pv0jhwHwjEqT1S8y6xOpYbesyUPtJvRnfU2jdT5+RQntBQ6Xy3FfC
3FWDUd/1RZs/KzM4ywB8/PFrwJRA8KKNkJYhKiChok+GgciLyADV2GKB1RQfh4YcUjB5KXgdkvdm
bmUBnt4DY+3zwWTnIgMeaAqdV+BbtfAQaaBLRxMPWL7aWhFI06TGGblddqbobuqDrGX8WPV/55Vp
HGJQPB3RSYp/VaNApxKdoVULEjFYoWM+HZESIq+QIXRGh7ZDk9TiuR1bSc8O1vgDkmYW+qJlHC1H
YySRBrRCN4dURKBrj7KxQBs0DmzWYuVuapCwn3Ef8UezKZ2/89wojkAD10h9JkVx7ICI8jM71Hya
1Dm5u0mGIcGzVWkrxrmpIXAUcYEOQKmQLodgjRIXNw6hYgxRrMVrqmN7nSENcEYD3gt2ndXrUKSz
p1VJ+DIMgCNpYyVewiYxPbfvypfQhuxgVUUuVBQ6xVNM9OwODB1NKBu4Bw3qtEuftpGm4TLUiOoB
bDUfhquX+ur+27l5HiW+zbEl72X3JxsAj2FtouFZwbXPlmQ7QfkMKHaBmuGRR82GbBMgl3OwuOWU
Yqy0TStXMNDQtXE1vd04rVLfgT7F2WRo2/2iZ+nnDi0GV3Vs9Asvmtwje1mMRlCogJG7EtSL9mc8
mmmv4dz0B7wBHZRKiuwLuts6r4vc8B5YwPmxVvor2SO9aLZ5aJhIjOEiSddvBwNwoh48my/JVxan
008+R5ArwM/adaz7+Q7qJ82dahTRI7aDwNBbpfUz+ar34D+hSNCbiauVghbm7ckafJPofIKmYwAK
ixw9UO/y82REq0G+EcLOz0Dj2ZeyURRfiUzczd7PohKpUrIl72erdzlLp+o8lCDHSiLrGuPpdY/P
IrunA5rYjXszDaHaCOVA78ZBQ5GG17ounD3FrhHgeUcmzATmdMyjR5D7lU9am6ebUAXsv+rQOJYq
de2bo53/6KfUnw0xfY2gLraZ2+xjRCdLJP82gnii8jTxiySGmmikoOGjBNXmDuw2Bb5FihpfQtJZ
jl07MFVwgi0iyjFtTuxVczlCf4OSmEcXnKFD4EoHed3cwZcmb89CqVs0hcg9zYdpcm3UgKdj1557
KbWrj0j4ssatHwWAiXvuKPp2mmvlMzJYSwRD049XCBAPWSlaokrUhzXJtw4huW8oPWtHMOv2j+BR
FPfgPr9jJV62r1ai2ppC5wHF0oGp+TdQ2GlHGjVDMqOncrwDn3v3gM2lP84typIhxNxIKLfvkIer
GLIjc9eLT7ZeBtQCDXpUbIchpxJQl7Oj25rnWJZ6RoOin8faqDwloRAbsO5XFjplQItLh9hS1YNi
ygOw5gV+RXAKbK2ho6Vg+F7gtxGVAumhcNnT/q9OywgikC3aYdH32ojpmsjfa5B9majh5Ca29Whc
KP+aw77crpKeM3C3UPdroBUo7Duy36p+UkiZsumYi9jwZrBwBBRIjnUpOouybpe+L3UTljkXxdWK
LtmBckVPg74wg763ygezzrHRNLJ01+p9HnR6gp2mmqNxflChM2q033lduFt9VGdIEUCfmrSryda7
4+xPytRdyfEvbaqciw4/tKauMTQlbzvuD2LSAio8rgTRS9nyQx0zhnrRNuT8E1UtF/fCHf37+VLe
NBgk6RbO6aEarO1YDZ+cJAD5pWfqU37mYhzjTaag1dMufxtmssu45MjQ5WO/o9F7aI/HzUsrD+92
WpFGZKeI93iyG1Ig6T2eLkmh7lerAQFTLVmr6VDVobXpxnb2VhudSf7Ms165oLGlGNMBLyH69d/m
9Q5HUxBF8qyBlBbP7E3VZB9j1hV7EK/tUI36Cb0E69A05v3yftAQrFdoi8YbsP5FqLItYWRyShtV
gPepy5A8NzZkfL+FUdt4ms7VTdfjl43YBeqO/QSgfrxEgBYDw6p5xEHQRU1xMgzwhFIUTbKjEewL
ksr890l9l53fSiVaokHp2yjR7lZnAhpSkGf2stqazjSOII+zHQVKiWRTZMzHQHRdb/BrZS+zyY2c
sIbKIvJvwF4zEA+lfxmovO2VUrAHOsz9aAc276LNamvRXocSohp5Raka2BZDqp1L4TA6IFsNvtUW
Oe9yCsHgKIXDYitjEKP+SgEfzMOobUFnW/hkW9dATg64p862lzXIYZWae9YjPGrKSw3v1wMKKN/O
s8FvHXjm+IHS67hfF29cfA1qY8CHz9XvwKAEShgp2gpSw/bK9Ap91rZx6Uqo0EMcsr3KADJRAB1S
+6OJQuVEgJXNZeKva63L/7qWqPpXN0m1g6PHnm2Z3SMdUq2C4r0WDm+6Nn0FUiR9do39oOb94zgW
7sNYxDJHBS0ZHkFfNVQRvYyRuEItvtTeom204zxU2MrcRq/XoxmqXJ9swpjchwnr02iotZekiF+m
LLGvE8fjXpOxeE9Dat1xZ/uILrTuTD08RepG11Q70oCCYjDTo5fReE5k3w/ZER3ushGoqdZEM5g/
QDov0Dp8c2gGxaAD+e1S61LyUjaSuJDdxovR+iq+hi36/OQaKjqvThyXKVxZ2VLDchupMUAWwOk/
xMV43865OJKJDjVYnXbQw9ZB5ogwZB7BJZ8iTjUBHsgUuzk0k5HaUBKG7PYdbSUyusXRKR3A4RgG
vaZpHm1TyEbbEjpbbeuMGxstYKDq56lONWxiNIACMgS+sA+kYWgWtfetmh8XOjG0u74RhlWi3Zim
DorMEeKCWwX9k9tWFkjnrC62aDPIto2spq5eEek/Jg0IGpT0Eh99SvbmBiZPQ/LWKDku3hUmT3B6
VGnjZe6NY1lKerMZn2RoGyK7hS4iaBp9nmswdYUaGP2dUTM/h4P+FYJM5YWcQ697IMnTn5uidR+F
Hu/IHBcQ4mMcfbiTnlifp0rt9qVaZwF5zahTNpGboo4mLxBC+3i5wLLkZN9cAMXEDxdInM7ZgsoU
qFe0ufQnM858DJF2oWFhAtAnNN3Ps/EAAk/nNIQiCTozSb43aOSYdfCfQgjO2HK9skBqUWWfJqW9
UgAAlDbILiJ2WWdCHjD+3mjYBLuh8ZrPhbmFuAs+ViZY6/OpAD+MxKyMEuyyHshWQngF9LblbrW7
Scu3DYCSyHNBHOxmKg0VAlPKuejThV7U+8LiMU3wYTKHqK29QepT0MGqBiSq6LRNAcHq5WF1k03M
URzMHIkgctwusaxTtygUIwsdML21TuuBD2N3GGtAl97tEdBIJzaBaC/45xQth+PcfYip+mTaZb37
fYym6h5cyfq5VbY0ADU0ZJ4tqetM9qbYkZ0sdNbLOTzr9DOebVZzBEFJcNqhyPrLoh/WW+2/LBpB
EGssu8SxfR2dU3JPQRsQM3Ss3TRlX8m0Hm72H2gUfoXoF/C0cibwZfo2SSdki+VwjbXlak2cfF12
QORd9jNjwwMAmpxjyooGKZ2yfepyNPCpyoxmlKKxwSPc2M/CQmc6CGv+hoSd80nD7ydyeFp4mtO2
PeoMQEjoF7EnvOfci5Ve/an0F9L5knPMRn+bE2pKeOqiBNLcWSU2Ghe+KCrsipHR/trj99kbQeJy
absRdB5qhN1XXMxfOxvcD+CLFH7egcvR5qIKUFFJL4AeT3vLEcpOt7vq6mhug50P+rCYC7plSR4m
Ev4wjZ3+ejNJ61sFbKtGde1b8B44Qrf3BndFAdUJPECiP6i1t5lZss9ZO93nwsl/ZCxDJyWe3h7B
r9mixxQRsaKyzy0f7yl/9qeI9zX+ZQSa2By/RBdw4AzZJ/BSFA8EdBg2Kqpbn03RtWgAi58JUFHF
qnWYwLG1wByKmgHqCTWMLZvAXjWAb3dXs3L0q8qA2rZEQqRlsixK8/uAFhVAS9KihKFAY6e9LDpo
YtikEC0BdhiPKarNHyK1KU/QNsAOBOJky5BE6ok3VoMJuRMwrMjHHbJLU5uq5YmWeF+HTBD09O1U
0fA2g77fAugRjVcg+YhOs6Vnl04K6Q1xXP4YYiCmetf9KmY1DHJstJYIs1dHLwZIxwXSbmt1KRqo
3vOpoAPoLlWda3BARk5Q/nQ1muDBhsylgq0LzUbRpvF0cD7IG3JkBdU0I70miuJS1OASJV3zoUkn
AKp+d7SWgr2EdETIqC0zstHFp1g6orQ2TjoDD/F5QqqqqDq1e3rL73BmF9sJBWrSuwvCUajf+uwF
SqHFD2T6VD9xxXyvAd90QgM7KMLeAsox2bS5Ajyfkjo70Q9bU+3toyVC0w6QLsm2JYgUgTKCxjy5
E0W3jwn+HtAPQa8yR+vdPtfRxE5/GWDWGwb0/8swgeljtYMbZ2PkWfzyh3hL2vXErYBs7MBFVoHe
I89afEtlTpLGqhO1HsrGJgTtkLtwa23yDKvoIRnbsJcOlZe2RxISyYH7uB1qj1g2wbMCSisFfIc0
NCzj309qNAPgvFKckaSqQH8rDwp4KgEvhH5GP/9jk44UMmVQhOGAPanWRoDduNac5pR2QlxjeSgn
c9PVFdjd5YgOAPwbSYeHTmlxi0G9QN3aoxEoHcHHAWQfJJGj42pKp7Y48lH9QiY6WINb7R1V75eZ
XdLG+7I1/4JEz3AE9ydkjIYpGyEOWg0+iNBN1Jh4jXy7NJKHIulsCaexERV/lbmqAi+TTSdsmbRN
M4/cI6ylxtF9g+dyeGhMMXRGB7CkgbcgO61m0PcCwFkPw9uEtoPEdjOrl0y3IWWk9K6N32RFxzs3
tOFGNJETpBkTz90YI49qulddBZYrnmqwh1qaciTnzFUVDZUQWievA/qnO4hWhz55Hdxqzpawv6Gz
WDyb4IJ+ghxA1bbt4Fetcmk4uMUosjLRnd2IUt3TOnqLr05ncrEhr94N/KCh3xVsmHhFwHGkD6le
H2hZigASEoR9SvNIo6QEESW2nM2JVkPOagCJfSNAo2VBb9SAHp6pjdiGzbH+KUQzKwoeCWiioER6
x/FB3jPQ6J7RlY2f5jaqnxuQY3gqhzJbhTctRMInglxQF6hROt0NUQnAhcypYjut+UkSN2DFw7DQ
q5h5QDNkZ9yUwNdSG2i2UQw7SPtU8/Ow+CUwtiECEDbFVi0bqADLEpwiS3ChLM3lyAG549Tfk4mc
VgcCG9U1+JYiyGENIHKi+WRbF9HMARjdYrgnu9opHJI00MxCv752aoemvKvj8BrOigHqL6K0igod
RFYaOFLnMP1R4F4OchXpiTsXp9CCybYWtIM9MoK7GeF0uoSCurLcDAPKUpCnDlz3Ja56cVlTAEIx
0BYQJsodJQ7IkXTGBCHsrg3wA8seyJHrHWrelfYCgoz8YFdViR8+V98ZxeDe1z10DQozgaBCOM++
2trpS8+dyrPnIvzWOM0950jIe9P8tcaGD+9q1aODZGz+yozis8mz8uug4F+L/mXxCfuBIojLvLsO
Y4WEgGFqZyee5jsR2cOhUV0OVV79tytXk/Hxyqa8shLX97WokGep8q8o2n+88jhkn9O6UP20NMbL
nJRbkJiBjXs2lJ1RCeUb4/icu0Omgwy7dTag+HdP6PkfD6ijQ1SQp+pDBkIz3+6a+tXshhcJ2sb8
v0FthErnnH1TNEV9iUY7C3R86R+iPFR26N9OD0mWduepT+eN6c7Vsx2HIIyODe07hDTeXoaGl6GE
UfR9YEgC3rwMMbu/vYzEcKpfXkaLB5szw3OyP0z4Pjcc8hUoQhTPoIKtrqzHz4ocGa6KA7B8pS3K
ezLhaasL3I4NOxrS9HgGVomGPZuW6ejrtjtfTkVjAHrMQXRsz0YSjCw2n8JKK67YagGY0JtP0BMw
n8ZIJmEggnQkWxtFEvUrua5AcvwEhFFxtcK36ZAEQz0xMZFNMAb1NPTG26GTZxng75YyAl0qR1Yy
zsit5AyJU+kBOQ9UezR1r4KlMiBdB0NDdgElkPkENlhwKKk/yAx1UUjFyCjSqaGochbiVDfqFc8t
oZ/UNfgwBTfa0ygZVOig9+OI52OQQSegf9yvDkgjIFp9jxZTu6n68A5ynYPPkD/bU/Euz8B9BYYJ
B2SowFmTF5zX7p4Kf4U+Q47XAb2sFYabBTgw8zj2wpA7uyrRWhaQ3rsmjdBUcHYk7E5i8XRGXh0s
bl4vvU0P7MzAe6iugyTsMsfsWSeWWjkSlvpMFLbkk6PVJyPV98hf50FgeImsWcvQSAZYWMhNscl6
cCjRI+DyNEjGKamhEyIfFqlUTocl2ugZunxRml8PrlDERtR4+uWxdZcaCgNIIRFfAewK6tzNXkTS
1mj1g524abPEBZNFky92R0iGMScUX6V9jdd04y88vnH8hiH3MknGdjr0mY5uET4kSLfBtnojGVfY
/QywA+0Wy7yI7yMNN66+5+i0EPb06rphFEys0A9U3bGrh3kW3ctNFLdTWVs85NjBXxX80wZmoXDh
JLYROGWMAqcUZuWsm66NwL+Uyhqjjj0bldcmptjX3FDZE1h2NgruN9BMMYeTkmO/Rko1eq7hcU6P
0UQkdWwg+1ICmh53R/L2uXkQoK14jKLYoDXIPEJa9BQXWIOWZMiDAY+UFV4RVxkUrIb4qRZNA/od
AJUalsRPFYj7Qdbi+PME9lm/YSM0DcPQ3jaG9ebNsK2mqWT603wZQU4bDXYbE5o06B1o7b6Wf0q3
EJjbldGc8Kd0C2e5asbtibyzrIyTF9VxBMfgN1+99G2iYWzrH+f+KZi+a/hVy078WCb25JeWqzwr
kfjtTEz6m42/n93EKSm03KeunXZdmbFjPDkg3ZEfWuAgHkU9iSdz7NmxHkQOVUN8OFvQfTPsXj7Y
6cMc/hPPU3CBzmPFLXVTWzYSRCAxOc5drB+F3lsBJOGZR7bV8achcgl649G81c3K2Qr6GArZNw5N
rp/jjhv0DoPEl6LFFzoUVf6M/lUbiMd/THQGXjfXB6d8vqlIL5OMddqBNsVyQIH2a3QSA+yeW99X
MxNRsl6hsKu3K9gmsFuSNc719SjONzRjDbaU4inixV5RwLKJ7qXUa4op3fZQ+YSWnKPv+1lt7lVZ
6VXiwj2qAyAGstKLO2332CHnBJmFBrqtMoIcRWfsNfSQLZPQXjwEHcTNhDaH95Aj7T0ld+svfY1y
pKkX8bEIx/oFemSLvRVQKYIgkbFpsrb5UuNZVdOq6pGVIdiKCgGksbSPcjo6oKJ1egPJ1afIGj5D
5KIKoL2XPXEV6RY6IxuXNiFtdPZ/E6dUSC+UKrimpynWfJfNoNuXv2jmbh5F/2rosTgKFZhlsmZ5
ofkTxy9KHTPoV2yGGSTYLkR4FBDkbdsu1XYkdDHb7N7UKvUxK6bsIen0n2SmKCdx1F1pGOJVRqmu
vWMF8DCVYjzhWbM8aiZ+BFCPN5/IVsVxMKHJ8cpMZj6lEGoObKCudxRBEwyBdKcUgH0im5wwWmBv
XfIAjh4lAPFlG7B2xy+AS7f7cGz1TSxTXzbsZm9+tFfYFn2V8X+y8zmH+mwTevEUD/dZyZ1tpo/V
pirj4hNoDNkddCldPw774hOPWzQt25HtKS6G6RwiKVGDHpOCNQY+n7Hg9+TM6nR+zEBCFuHRiUNn
KyiiSn/WB55cud3zuzGzHBVpOKs/1LhZ5h7XonBvsJ1mdt34kxxKBbqrY6FP/WEJh2wf9GYgQgX0
VAMWlrme7o2kGl76wJoM/qIqXQ/BqSn3aBjVg2SYVCADK71QJa0hroBWFhoWExTMIpM/oTLtXp3B
OpMZ7y4YiiKA3OusxZIOVNAKCMHckdfWxNfQEP02y7G/W2+3yI7kwkuQIYEWwIfbMN1t15tvOG1k
U++HAPLFpMAC5wyZl+VeTRN15KATkCGdDLC7Yw+p8e0oq2zFMPWPyRxu+yGOLmQaVAd6x3H7k3xk
Wiettl8n9dPcHLWB/6T4/+2kZABaDGwPeGlD5yBPak8XN40A9ag7zprvoo2OSoqnzacy7KvnMgv/
1uRTV2O3iefgYfIMOkG2DK1fh+Rdg5Gx6s7rkGfoONPyqAlcZR8asrN4Ys78gFFEfcbjH0fMLkuP
51bzCEiI7ptFrF8dXRNbyEq3JxDBjQfeQSzHtZ3ugvwyCxQAJj7NDYQ0RNW0350m3nca8LZeBTg3
+AkgFFqw71DeiV8t3db9DOW2ZclRkbSPdvm2JJ8BWBq4+bYkWspPET67Sd/xV6XSR1Az4kygB8+D
zgF/LTtck864tP0xrmIzaGJdEJb6U1/EW1L7DpFWOVs2KC4aECdvaNgOLYTCochJSmGkGVYXun1+
t5O0mIUEBm7GWYpnwbNTQjbYw4kR4v7jQapjOfno+jcxKgA/h3FO2DYa2BDEsx3uE9cVrzbkrAde
1Z87rUrPORiivQm6Hq8UliSZsgdHMHQ2Ddur9dG9SzM93MVoVgzQmGxsEl7jf13n8xCwKofuB41F
bwygFTGMzQRRIeiCWvOGqfYOWKafoSmiPfHWA3TVX+js3b6ayD6b2hJPFPdkMiVgZIIdd9VoT3Yy
kfM/2m/Wx2f8w+v5dX16nS4hOt7X5rq5ddHVttUUy8AH8p/DCCJboQ+XoczA+95wB6WLMv3eMjvM
NsC2I//TDiAZkROWGDanEHpJbajCpPiV/n2p1fK+3DI9BaWvNRVQCJdqCEZlyk9RV/uu5uRbspF2
wgDm03ueqx4bdfBi41bKjEjbozSqLrgx7uSGZ3bOcLbBMv8padjbDTit38IWGJkMc/tqOIM1BPR9
/4TN/fTbar+G0fQqjPAvtvDpZzM2xlBguvS1CU161tjXpEuMK9CeHP3D+KBX6invwWxBkZ3B+jvL
Yg64EnVsSmR8OyegOoxbcN1SjFBMy2s7oOl01FiWGHkFsC+bH66gBkt4zsP5BNqIB4qmZScXv1ts
KQ6p3XSY7P9h7cuWJNWVZb8IMxCD4DXJeay5uvoF65F5HiT4+uMKahW1evc+x67ZfZGhUEhkdWeC
FOHhDtSKFWj5PoMO5oteISUR8CC8UBdUf7sm7+JHDYp0j/lorkdV45pmJkPVU1uuqDtNhrkHGbM+
j2YyAhBGFsWeRmnJCIIbF+qqJccMnHy0ZAF6nawPu4sdBqBF0TwEKyKfUdxENW2TAyYOObgzxVL6
sJqgiReHW+oaaSROTIdm0VBHxVOIvNGjlc2hFHJoalA+L9PbttZ9j/cbozOhUhgm3r2sUarGlFpo
JQbQTvAOQON+APvDf3oItzs1Eq/6PzyAnEJYXKU8/rIGx/l9LWMT+vDYs+RsAyQOQiqOaaGdFO3+
kGhbItKfbfM4SPVBsl83YIG1C83Y2bWFrAQDqynyYPWZUxcpk7lLCBvC1ETCnk0LpuZjEqF1yOvD
RD1y/ZjIUI5wjkKUUiesvPVZeoL8IH8ENJg/csZeUMbVXEASyyFZXrsbxLflhgY7rnmXESGrTg2S
qSiya8kzBlZazE5jO9mgpL7Z0nRXbw2cRJvv82w1CVIaO8D74zsy6e6ATRWIn3f0CeTg9qcIesAr
GqU1GHJwhc6GezKJSkMFkeDpnj4C1LXro80cHQCQfz4RSH+g+qU9kKXTc6g+Td+DJB4OFIBrQZC7
m+q+mgN4Ija7K1609zRIXzJkYyH6nkT39AWL0g5lH/+e3uZVtY4cBvrmInUPMd4DwO66h86r8yeb
JcVTjn2SKVN5C2sT33GbWb7NonZPg0BIT3sTRAk+TfiYjudVDhLXkW9cp0yupvlIoAmGl9AakN4J
7Dvgu09rJJUbIePvoMH95vTQ9wHRiHfII6gx8iwzvmIijdPEsdLctZ0ANFOsNT1hB1tB8A2tHvdI
ixsKetHeIy9sr4KqybYuWAsEZJC+9Glsgu00QwYjU0pSSspF2YGsZZ/s//ZHzvDCvCbqDyhdloCw
pkAqqMjfHzHAiseVb8ZIaCwDn4KFDUUCuQCrZhHjGT4MJbg0RHAPFa/g3jGQZcH22NsNkLG9B0cA
Yv4OSr+E653JgwWJcSf7b9No24mfeZGj6MN/BVw4iW8rduBGLUm+tAYtadcNNPvUHeqBIXjbQ707
GFD0pk52eC45kPELuwN1G6avI7DCPsc4eWDb8p9u9KoYbChoe3n3V7darUZA5g83dY6ZVyM73VTr
rXa5Ka3WD2BUHlIB4ASEyXbdlKYn6IJlp9zQrN0IFMItEiVg7KXhPvYBQtc1s8s3FkdvcSSqX3UC
vbuUy2hlSkCgm6j81Xv126hFxVteFwmkcVL+ODL8mCstym4QqHi/S23Iz3dxrDjZIA/WgP74a23q
76wxUJoWJ2C2iCPmkxnakDOtzN9sNElRcLihAYkNz91kiL09QiSmPNpI2UCYx7YeyRa2XzphDQ/C
wOvAsyE73Ezgwlr8IX0FSGOrY5faGM393LwO3QTR0tK6s0fpHE21WXWA3dga6ZggjT21NyTbJdCu
/zbO4vFkNJVnsrGOsnXdn2Wqn3WwnCwX3DFmi/fPxb98ysQbX+Ku/kp7ZNot00Z5HCA23wb6gezC
c2+R6QL7kE1vfQjZgSW8S2FgZbcYxM4tJ9xS5cEoXqoQShWQijDWMfKMkJxLpqsZtLpPDrb3kna1
5UcFitWbNsz8dtLD7RTb1lUD4nZuDI9FZ6+1NkMeILxFA+QiILfkF/iRbck2oP5vrdtxCGG6vr0N
AnQhnZ3KbVm0+PerSw0ByHY8YtM4fgF7LodEpa0de9VlbFt7kr9WIK852S7U+yKlHW3kE/f7FhT+
E9cKMGFVv6rR1L6qCzet3i8M8OOmLQRBbAPZxcLIjJfa7bp11LfWTRjQFkibOD8iYQBGh2DyNhWD
KkJiBIWfVSDfCZU8XaGuehdobwB50NcNJP0SqRub/+5DjtQkCdhOIuW9LEZXUf6tKDoPxy3zTEfO
oYymO6ZNZ5IhSxM23qkxOmHSWMPwbVGH04+x/20e+FDAci+trw1kGVYgPooeIzNwt6MLjI0AjeGF
JV686evWeCm1/lteSqiZx+DBw67uB+iezZVUkzT2zySAb+UFBT0JmDU1/WWScp4EWdV5UlMioAW4
iRYM6Smubc3PJpH4iDmlpzCQIGmnkS5IxvdLGppSHQEUO5+OpkQCrVBllaWGQvDYgPA6tMDisxeA
QUPL2+ZBs5LKL6s2+jrm4sZt1HqtBvFtaN3uF0qmfkeu7b7wzAQPsyutW8r1FLpPbXTEv2x1SUeT
bVrL5Y8saV/jINxNKn9EjShHD9iaCHXj1M9MpItTWx4NykB98vkYjtxoPFKv06E4343etCNIUCmh
Uz40iOjNCCEFHwIly99trQMGChKlJmfykx9zCXVE65Hff13PbrBHd9PuDP4NlKfoXFsvEZbB0p/A
kg7MjQrSFBZAgaXtgKpMoaNVQ5MCaDttFtuUeFdD+1rj2H2MXa/CKVnXJP4Nw/XclSJ3bqPIE1Tu
xh7CBSBOilVDA2CyC1amXUS7T97YLa+bMRsui7PNFbF3Wj1+coOQe7yRdt6AC/wVBDHepS0r21x1
iAccPDN4rRgLrmOLc8sa8PutY4KBbHZBzdW0SuJAw9NlzNfAE0HUYHk+SZZVILPe0IOpI7s19ta1
yLp8LZQzjQQZMnArvQVAMGln5z8efrR6zkwDZIsoS1dsh46iRwxZgbpMutSJ+HAZIqMwEguoPmAz
1BTSwPvkFw1GGa3J0Y4NlAeZFTcPzBKzbV7BHKt9A5k2K1rlVQ65CcOw7uJ0qvd23GWHwrTH2wQh
SGjEJfWbhNwj10LtlyvqvVMy/rXjufRpUu4k9V5kBphHvH68mVhynpTrzoWeCFbR7REjcuZJAXBt
d14ybhgU+la5qlRwVKUCNZWsfQStvItpCQO4GnW0B9dGBPorlB6AkPHdD6cmMJe0VQ28OUI+q4/J
ehmLHfTRIG+MdM4NmGF5y1NRX5gDhfqW5Q7Ed0CBosfNeCw9/Z56jjLRFXhLsn3vqPIENZUWoYFC
C9OtXgF+x4OmeF/Fy7JuzXpEUmPDDeJNYeGgKVMGQsLlVsgt4dMAQbOn1eSY7IMkaa8tSBU2rivi
Df2iSvWz0uPiEUpu7Ey9JvC6S1H34P3DGDVerYuNA8TFJim9dxsqV++DUnPn3yKqaotLNZk38qef
Isjj200YiXqzLCSC9s6EbPGF1kFwGPQbI08QZAKlSqX4r4w0/t2KhN/ZA8S72wCs9WRvHZv7RmOw
UxMW8pkl0a4bXeMtEwaUrItm3JFbihR6ZuBg30wDO/63ZSemVStHgIaLls0DURxNggU2Wm/uUTUY
bHJ76rbEQkbdBLH1T91IdYmyTG/qYLOMBgJBCb34HeK18DxAU+jYpvgrqWtFiJaXjotCBDWa2Ioj
MqqAS1RdPQH2sFU0/dRFyiC+pFWXzt1wFPolrLRf80rIeFyTsPhGvbC17evQ6S98mqbnrmi7mwYd
MRqLDDO6azLvSmMSyMW7ZjTBGYA7glGjvscGax+AYOU51iYNmKJxS2P5wIwHB4SBNK+3++Zx7GKf
xqopjJ+c/HeFb95OJMC690ExPIq8SEHLlQ0nR5E7ATZs7hNmVdDSAV/U7IJqmtq07XvqJUXGgAGM
jS11BwMY7iL1rtSjSQU26CsECIYTdWlJ7vb3PE2eRkV7kg1N+qCpqG1RRdYOG4wBcjdRdZCo3b+S
C5Iy0RUaFIdlQpe3+g6FAEBQqEWo6fO4nRcJ83o4mIAur8Aw4SGVXTmrpPaAZq4sS1sxzY4gstV6
a6ufgrsqK4M7VEtm+xjyRiudfGqGMrui6q80Sg05j8fCC5272Slt8HBp8B2Y1009MCXpdhrul0nL
vQp1GyMBha2XFvYaBVfAkHihzk42/nE+9gK5iIHWpv6nt7+Mx2zTcwTBq07fJX027B1UCz2Gkf0z
Sqb8R6F7yBzw8jkHXdrfHNKGP3tjWc0OePEO+2rEoUutkOGw9MDBI7OKHWjaF0ZYXXimma+s3U5B
Hr9WtayvMg6B01bmvhDRLgVwfItklPm6THrvYreeIJI1TeVpfjNK5uE3Ekclyvsgj/Sp6QMA3qJh
hMovBhr1bqUryLzzKw48sSm9NVk8xrDPSctyF2QF1PBsy4Osa9Zu7JYlz22OrWDchd3PErEqjVnW
7xZprIqPyZvdIaiRAZ+Nk3aP4yG230ejalBsp6YHELuZp0+u3jwj5TFskgy7/UZhIRyFj2gbC69L
3l+px3WwKUxd2vrGaADfoUZ7V7yPhiHK5Wu7BGJKTf2Y77my2OoeGExjUFgjFoBC+EHVqGQmaFXw
A3lE3t4FVxTOAgNn+tdePNF4AG63NTO96UQTMzWxo+KWST7VWTweuSqrqDu3uNrqirqhE+B3Ggxn
Y4LWNlg4wM9Yl+JMbuQxaWG563qQxR4APup9185rZDxHba4NCLKkXMWGLu6Mwa2uwL5oQLMideqI
qsT3s1LipP/MMMPUuwchIDjMM+sHb932RC+nvom9K2TQdl2EN73fsHDYgkmvWS9bPTXBEVl3IpMA
Td9Wd02ApBEebRNHfg2y6gDiHe2XYRtnCJdOby2YBXyOev8beLO0vd3rwx7lpUBtqkncRt1ioteH
SUblbQqsYpWORXTJVFVqGgMeLSAJNPc+7HZrF+06F/mxMMGluJDMABYKXR+t52BX1YsjDWT4em3K
zEKOnwVQcu318VKDIe21/10Jo38NmQzBkQtWNK/2zNcW/F/bxBByS05gbX2fw5zaejV+WGG2F3UR
3/e1GT2y3AQwPtNBX9Uk8WPWls0ZT5w3GpyiqLqAovpSSCc7m2OaraGMC4FF1fV6vAFXdElNoCV4
hKmRUaYY4RDuVEI9zoaMg/0dkLjs3hp5fc2AH111g6d/iRqprcuaFQfqpshYQB1TPKeGOoIBZ7uK
wAzzJUhqCWyF7h545CYnVJ06PrZDqz5t25cpD6OLro0eCHQBA4CQbLfWSjc8lqqr3Frlpod1dEG8
EppoYYNkGFBYa1DZREfqfrgZajWAxcCNRqCCqfmOyg4wbFXlN89BTF1FzBO9EUBa9e5VekV5RkWc
s/7wQEoCJQCJEL6jPIIOlPLkAU2i8ltYv69BHhoU58BFBI5kPJD0hw7JtM1UowZElrXxgFJ64yFr
vW2DKOWNPPI4MYE48OQK0Snw7PLEmVZ42owHcrZM1GS3YwPMFabSjEatiXBks7FKMeV+5WhbOdhv
DJpahxR0TKtOMcPYU1CdqAuRGvPZ7tv3bijHeBujVHkt69bZVwUEw+is7uCv3reliNd0kKdR6tJp
fXG2OhGcENRJVpTV6qwOVMFJMWzjxtUAUs77Y2uZ7kkHamvOjqUBKLkkMqw0geyUOmtGGe9GYIDm
lZYJf66JSBFUCddphG0PywB0i/IhvfNSvNHkxO/roIAJGIKTZO7XxTQkDiQRrFz4YZf1ic+jvF0n
Wpdu534VToqzPDYPc98I8PKty+JKS5S5k96Nssf5UE0G3m5eP0OJLUjq5DGLT3ko0jN2O+/N5CYA
+/zZj8pqOOXNiew0ows8EzSqOlHNmFeuwObTEEAwmKOW0gw0tiKbrQbw31/6BUBRm4UGhK4QRkca
FUi7KM4fJ3u0n2QLmMwY3/pWs5/IYmrTAfQR/V2rTIOp16uk6vmJPApkJNZNCyW0Rmsc7KhQKtnW
4JCiqRGkZI8oxvJW1EVJrHH9P+7Ezbq/iwFxaZCF9/rMRqX0VOenTjWxNNHvxygHZmjKT3RFw6XV
S5ATmxK8jR9zQnKncfKspgp8Pn9e0rjWDPUGUlrxzsrCdE264YdcVYdV+J6sWaOLSw8A/sXOsnSd
6cw8Saf81QZpfzZE/96EidWfyea44NezrexEg5Py6MHWgDjahwuNSFTQgdIZvGq5dr+kqaaBRyd9
rN/aj8pyC2kGMlGaihqtA0Wl8qIeudLEKermiXNG65+1luX/vRbZP+64rMX+uSOtzIrCPKEWG49P
PIzqFJW3hOB1P7o47rDnpMNjZRnFduJzl0aREI8y1lwsWxMXydrggFfbsWMJEDtkmy9dAFQOiWEc
yUZN4VSoZ1YNygxAUvoadThBgLer5eOzBvi9m2ivVVeX3wvTfXXxRfgOKuj5AnjS+eJfQ3og+Quk
Mo5quFAz/48l/r/7QAIMVV7g797YvW2fa+lYKyJ6yKMs2jbQqZ3ZIUwOZZeq0u1rhz/5hblP8cTM
179NClzWzOwQ/zlJJpX5GppWfBYFii/7XJN31HQxz6CV6S+WCYG4OydWG/I0UqKvumKzLCpjZ8Q4
ozrCGD9NzXpfC+oymJccDHB16FIFJdQdVEzvrg4iY5cGIIIlm4UM5arpeAFq0KLaDKipPwS8zV5G
bdoVNQOoVdl1M/UWuwjLdzsHY9uhBr7uxS5xhvywL/7/tpc16tcoezUnvlT2CpSX0GQe52RZDdra
c+81T0v+LBtYvRtsV/pL/kwghYkobOxul6RYb4VvWWjJE5lme+SXASrKKOc2aUF6jszqabl1jwfO
rq6j0V+WaYLh89I0MBrZvDQtpIPK+a53mD8ZqBBsnQmBwQyQlGtWOY6vNW2OOgAZXOcRPKHGA+pa
nnNlI7+GBVBQBIJkRyvMc2mBj1UE2H1Q0KQW/WiwPZ1XWkzLmnWc7vC+4ScaBA7sIbGz/jygjH8t
c44dt9rIzDsPvPiq0UJqVplc8Ezvy2wEVZfq0nbFLkLk2kSQnsjmuCA4ACj8RoOzm1rXQSp8u9gK
9ntZVhvdz8vSJE9DMCsRbYpzFLZBtOwARmsapKb7WDZocVQYK+yqZKfZh6rDzo72M24IHAR1aT9D
XccdBAqRkJpYujSKWjb8XtKzG+LUM6CCeBfI6ZvX4UgUcn04g1Acezzqc2WkK2rioIBEbNrsaGoA
lnW8NtQU6i8rBCUI/s2hefjDPq/86SZj5sUr7hZiixDHcJA8fGTWoH/lEGL1Ajv+kffJ4Dcyca8Q
/O3OoPFAOeFYet+M+kIONlSJ/ZKDU76WVXUpoCOypgFnZ0Jj6juUneu1U4v44kVhfo0mYA+Q2op/
OOxpqIzpm4mi9DV0bAu1bQ52SBEj9tBCuBPv3PFrrlvtKk7N8K4oHOtKAzgCoLZCDWgosZsHKg38
ywFDHYWsj9yIQK1oKwiUbMUD2URnA2U3DuNDjcjg1gw1cQuyiN2MRr9v1aY2QSqJeqLToq0Gxnwo
AkPkMeScHRFVOVBRy1LoQl2oO9tHkJ/Pg+RPdmpGpJaOduzs/7SrZcEOrR1Lo9t/8ld2ukE6adEJ
BTnz4B/TUb2L/LEu5o+31NuQGyCRxWmqst2yLAOm/pK4wq+1Vl4cBwkdCUz+bQjwukahWfzQph5g
vyUUG2TjFb5hGdUrbxuU8Ykm++q6QAEIUfzwUpAnFU7/u7eKdZrmHPqhD0gGJTilZK1feWbwG6kz
wLiz9LuMf6JGr362+n7cRHg0nmu9KE8GsqvbybWwqQT5wCrM3e6HyUJfm7L8Nzi4X3p7tF49TSK4
j8j71dF0/VBaKN3nOJPdJ4U7+KLTja+jNRyEY2S/dT4d+9GrvwK0CYEusB/yvl1FYpgedVYku8Cq
02PN2/RmuVG4NrxBfAWSfjdWafZLH6MvfZaML4OQI06fRnH2jN4645ddbvjAy1feIxyoXM1uOsTc
jU51E9t+FSY9KLDt9hS7xvTYtcYjeDrsr9BohppTYHVn6IdVD6Bp+052/DGIygy1uBSgrbtv2ghA
6thdax6K60CAGV61vIgvtRHhsG+aw/fG3jhJXPwAuAYyWcqBtc64Qw1ltElYWtyh+KW4KwMUeCHg
UCFeb+d3BrTX3FWV4xNP2Y1MqOHSkJkWnhmtpFbuQ61LtkKBPvBfrd0zN4tXCBuLo6nee/NAgGqB
KSjvqBc5QXnJWXRZJmUl3vpjFIPE82OhAgnjNX5MyVYjiAg21O8Lkw+PjHaVu80PInubFB9nlfbj
qctXha0o32bit7klH2o+9SsZTqcWWNfecI+QsFnZDlg8ysy8zpiFCdIYCA4kW8I4hAVrLyjQeKFB
MjmRcWHm8O7fAuGONFlon7TGtX2io7DK5ksZW8YDQ9Ds/Bf7UBef7QnrvthZ++5fAwDkE3sFvjdf
vCBhDzJENdUcySqCoX3nd0US5MwdcIMSJoFK1XLwL3RNB+6JwLrDP0z5PECSad+hhHvbjabxZcKD
N+x59B2vMNCntKl2Hnt7ukGl2gVRBgqS1UzkdMtnqWa2JQJDoVPNM8nBDlAERjNNICpufQLRcf7P
TLqnzgFRpJl25OpfWoCPyAE7PdRehJs8bKwHIMSTLf4zvLNIY/ANQ7x6b7ZmhbxAZEItvNehR22C
XtVk6Q9IF23Hik8hahKjDTi6jB+JhcpCIGaTF3vSxdpjgt1KEWq7YRq6o1N34xl5doiP87J+qPGY
R3neULxhG/EUpAD3rqKHqW/AGFbxSqmKWG+tphf+3z7b1Jv/8dnCSv/02WJNg8iuqv2i0q1Itrnf
mlF3nIuzVBeo+e5IZV8t0x5QR9IeKpGmYoXIKijkKFznNrzemDEYA2ajg7TtxpWRtkIau8CpteNb
CTEzP5IB/tXJ2JYx3tGhfZ6UipdUTdHrfNuGEDvnldyZkhdHDZCQi3B6eaEravqkBENZ4DjrZaCu
g+9xqwervOFyayaheXB5FT24oyppG0H1C+TJGSWe1St5jJbJkN80n1H9I3zosYdHiUeJuaT1P8X4
50tymuBEKQCexPZWyAjHfrDRjQju2txFDUqQbWoFK27NtlsZHZCBA2BBT44NiLSVTl/ILdBBc2pX
FSJwA84acdx11065DSFq+dT0v7lJ/PJ3BaCIkLHi/XOT5zuUciOvh1/eltnRtMtVV2SVn0A35DUt
av2YMgey49qkv+m2/DUmnnuHRLO8gU0bFevK3zQ8x297jsyVWhb66DvyHxP+vmyJuPF+ylHZDmpt
MOxuXWDGfGQX4wMdbalb6UlymA++ahQVG/GnLmKZ8SGpdWSia1SXugRcDWN7WBnGYG+8wtPPNqFd
8ZIYnC3KM+7e7wh1mlPYIU6TTaw7o8gE9BI5iKrPEOgM2DasUFRecim2NE6NxuNviVOxnSxYjxoW
NHERDpeyrUuU8mc2GGRcR67IGJftu4/p9L1ftS2yv8qbBnoeSvBfQmkhrZC8hdZ6f+lFADAh9KX8
roREo0iB5kfqHpfYeXVbML51KxehSbkiY6NG6MoFUuZQ1vy22CuDgfpjHu3NtVEBaCixM7DxGj+1
9EPDTyi6dKmF3xxdRu5jZWYJFM4QN6cGOapMIKT7T78Dv1ABXn+yfJpJ/SmNDWiW+7TWMgdCQgjF
q4bl3NxYMnOyK+jBuq0OLvBrZQTmRe+fDQX3oobMdDVFwvSdZCw2MXYqHGeQwD1PYe6TS0q20Ssa
6PdE1mZZoYn1Z5xOItD0uX2x0qBKdvRUQ1dhancFmBQcGHGe8zZk7abGAnxXedncgtJ5O+7Jh0yW
Xf4zm5Zc+uRD3bLMbctfRhyDl2vDgaBkI5AwEkX83iSIRjaol0c/k24NwqHw12zLaITc7YaX2yHX
flME8lOQMo1jqPxEIE/vgGY/4+z4OZr5R3CTJrt2+KzF2gtQ0OaFaeAHFGY0Qil+TC71mBXgXuq1
exShMb/uIoYYTxauwBhZ/JRhugFIsQD2I4ZwjR1Ev/qk/l6GTvelGZG315xIf8CGxwX3ZKvj/7FM
D3hpDWDBaVDNz9ONg5crfg92gX+LRIzn+VIze+1oNNhTFWmNSiI1Qo0jgMwaQYsncRrsYoaiPdBh
vAF4eQ+xzubRnSrvjGLBxie71oN8sWyi+pYG5nTn2RL7FzUhAlcAMkalfbJQX/zklpDTFXrxHJZT
s5Jg5DtTMwotP+uqWWzU7UXf+nbGtuUEQLgo2kvrhOWzBxTsQ+sGvs6aCLiWdeMU2bMtu/IZkVfA
G6v+gRzDMrsCJeXeqNckzU9Z1OO8CPTqQKuaRfgdqjVLdaDFg0gcqJtN9rQGFsjaUbdzK6QHEeDe
UneMgxanscZdm+qm4AqND8humD6NIhOvHesS9BY06jpDfOk67FBpVJesuSFkcE+D2LrGq8oe9X2u
aeYEtuW0QUFGc+ywOUAoKU+DC75bwYWuNFF9AV+22DOjtKcVq4MBAfgRTPBGjoNhDmVmdUVNCFWA
YxCjWbp/81um0QxyoWlL9/99qeWWfyz1xydY7vGHHw3wVvSHwXgMIogsa1AJKVd0uTQg/rDXpVnJ
FYQSstMywGNQ0tdl/s8U6i/Drlpx6dLVnzfIOmQkDQ6Ww/99maj++GB0F/oks3G5KxmdprbKlWMZ
91Mf4+ymPsQyhbqzC13SlKpKXqG8WR80My7vOkhD2kgFnQvF2ElNNdpAgWhB5Y/MfLcJukrSrQZR
o8uofgHARvfttulT1Ep8zKUZZQK0nOTsstgnHbXbU4YnEd11GRhBryMckV4LN8LOvI8GZ5NWsefP
d/xYGFEqFG6Dw1vQvbO+wCm5NpL1vBRNjvq3jIvoNi+V9Ua1iWKtnl08zbuaICHagWGiPzq93h/n
K54N71d/sZGLdC2e4YeNedQUH1eLzVHLLKvSwGKrwRLqJxZ+8aB38x6qgYObKgKTOnUDO/UeegYJ
bZGyW6Q8asir7aPOHnwarC3XeygRb8lroV/mSaKHUiCKeBD5AkS06Nvi5prmFTQp9c9qsq+ao1c/
rZ5fI46LAhY3SNozjzNwM3l6cOCNfCZAOsHQQ4VFRyRgti8m8iB7Xk83VJmv9BEHgsxO7kCgZ90n
ccKveCBtqEeNNoHNOTO7n8MYpsj0dUDkVV7d+q4TgMWA5+GpySx1nq+dt+7jKk2MdxtdDZnlvEXR
mK30Mudv82i40w3vMe379N627fQevNfOue2mE5kgDpHedwDi3wI8y6CaJ0Of3IbhPgIZ0x15UdM1
7T41S3GhnoyT9L4pyteSF2DSUCuTSbbgrHA0Fh4W21Caje8merojFxrI+hxFFyWKeMhGa0Y15ETD
zkrXy11D3pu7VIKBelkvNDN24IYEXstw8YGTcnJPltPd0zT6k4CLqKFUWn1a3ahBw5vMH2H5E1Kc
KAXYv66LqQiaO+nx6Lx8sp4H8coATSJqUvEPRr6t0wQrTXP4p7+qZgFgpAx0VeRCjTeBA6Q1WmP+
q2hRPngQ3cvz3l9uq3eFu9dq4NaXv3RoBu2ou+LL8g+HACl4//vssHw6WdjerQzfaK35/9CTlYq6
jre5O1XWEQwbQhXTiANnEEnQylx+S9ruiWV5+pRAsvHIdR0IXWWHnp2pld11wj4c4E+33XagMjq4
eWU99yC6IyfdYYbfOXpziU1bW2t2ma96CPA9DtJ4Ed1YXITqOZU3bYEVAXNy7RmPjSObOxekV52b
Go9kGgxQe4V5GJ/IJoew2udxqfvzBJuFj9LYBn1vgIkTED3sq4fkQIuDEzc9IipirKhLEzx8WTTH
kPdkGiaEEjM5NDtaHNUm+Tkxi180SB9Xi40TUrjhbb57ZwqgzWJnQ4u5PBVX3aqu5E+NlyTfypQb
Z+pJbA93AWcD6ETwB02aDO+BVFnTIJlKSGSurCaQR+qmU2XueYxgHbnQRxCojNOnRzJoHBovXj3p
e/oAoPXQj2EvcZTEmUrEr3psDveTxfu7ahI/A+F5XyDtPm6gCDjuQ4lu1GtrkG4Bo5l43rlqcijw
oYL6C3gKLVDi5t2pGmJA19j9bB6gwNfXNfhCEKPx30/coFDbzzi9BZufIvVxGopq9QmoZyYtxMQN
80HDx67C4JXy16FefO/bvnyqkGTb9y0kfhCl9Z6UA6W2sQf8brVfNQQ5vyc2AJCpsH6nZnbrspG9
9Uk3Qg+UFfeOGQ87t2byGNROijhFqoM10JJP6Qhl3AICnT/UdGiUWr9jTOc5gsH4igbbwMzw1ch0
lCSoOvLY1cBsYaQoPssi+QKNCnA5w764CVV9nnkcaUQE1GY3B7X35IbqiPfVRuW2rBYnPwIiOoDk
8Qiab5R3aKt8/JnzCOhSj71CdrgGKNHI963s0pd6sM68MqLvqOfJ/Arw6GvPmX4pjRGpNXOMv3/M
FBnEKGhm6YSAbZumvtaSBAmisMhe6KoInXS+En+x/c0v1A0dz80q+5Rn0xxzPIEZbP8pqzfn2Ozx
UbMn50DptXmUI0u2sbUaZSYfOTpyplWyut2TXSbZqpiQ2L1WQ1XtHNAPvLK8mvmsnMw1NqnpNgeg
kCDOm5UznxX20rAnHQi0mae9KH8XcTJUqQGmYI8leJRZJdhGYef9yPHAg11H6X/pCz/pV0HcBycv
hewIoDJpec0nGwkXQ6xpAHnC8hpDQ9BcJ5NcA0MVnBa3YLSj7Rhm3JcWqjkFgBqnPh+Gp0iwYgOW
MrmduxOI2CynwUdifHjqhTGBwDU70yA1goMwDEVd/0PYly3HjWtb/sqN89yMBkmQBDv69kPOszJT
kmX5hSHbZYITOI9f3ws7VSfl4dapqGAQI9NUJgnsvYYLlWi2ITHfZ+Nm/z5baBvhqmtVg4iXsJIZ
aWbBfujQC7M6Ualmab2J/ayaU5EOCPJCmDOsT7z0AdjUPWoIiM25thKhuj/MceuhB/w8x5+uYpfw
fi06aE/KkRePRmLuSZshgDvpJgHXajnoHwU8+iIdi+4fSph2P/J+2jOYvy7xcPT2sg7lvBETP9RJ
bn9ikEu/yda1Kt9BhbJYhEDNfaZuQVryg8nCtbDyDqR69yv9YuoaxhUlYhaXhrFm34SdWLAwib62
2TEvbf9Ll0B2dWqmaMeyVD3qgdReJTk8dCzAhewocbdJinnc2nK/hwj4SNn0X5Et7ecd9+U5EaYJ
M9cJKqN2PsFEOXnv68CRpYUdo1qYSJ52UOiF9gdni4HObGxVe9UKhAtwdmvVZ7Z8c5oBLu4CNCF9
gChmG65rAHrXTsORlG3xJGqwjIC+vzetfTxnLqWH1LrWS7v9MWQzLmoXQVf6W6ayiy9wltMeXGfH
Z86XFFq7MFPsv1jTwOZtEvfw0gv7TeN2xoYh0/nQgxI+R15uei2H4UAa2r6CemeU919YmcIOEvwL
o4+zJwXqPajbOAurAraheCQ/GXH7XndvpTPFWL3sVQVlII4HJSga2Y4+cuCm6cEtq7fbJ9b/FLeA
2Bf1yGS7gWNB/OxnxSHPDf8phuDTDk8U/Svsxy+6PmV4W1hS8p3rQSrl5/oJiYxZbtblBo+/4YgF
/3CcHLeHPzTP14lVRLOSDfE4oxZPRtOsKR25zvsRvmYGfBCEr4Nauniv85J03ADbVl06faghrI/s
BeqoSA33urz26lUZWN2cUG6Ed8Me+OJxN9gSvu1eb3jxtGbADs9Skmm9O1v5dnVBbq1eqhZPj9Aw
rQeVOMYy0mehO76fUd2fWgEshXwOsJLrGN+enUDqYFVPXvFcVeq7jSjj96isVwjE9V/MLEgWwE+N
p1YIRPbMvF6p1HPnlpqMWSAy8yBIEYECxVR2EJHDOifcURUdPB1FpjOkKeDlWkwwogV4dRV7LdjK
mnBHIC6qgwAA/G9s94hATn7y9eNXtdarNTVsE3MHj+TCGJItZwbeEmUCD/SuDjnMdMz4e4BfhbBc
563wZbwwHSc7+QkTeznl9XJoVQuuN/jicPP8zuvsx5h3zZOQUbMOgjzbhpkDpzQ9GfWYbDiuR7Xz
htB+vAi8SS08JsYNJAQJo04HX6lyGXiOtaRiD/Le1X3vwG1n7WYZ4OJj8zipANT+JMq2yGmAYAiH
hwucQd7rSu9oBPFWSXf5J8+KwMarVjdOOhXvKckWgCz2xiOia7gLfRQWC+L+J0hdbZDrtfAKg8sT
hBSri0Qw5lZHRWoAur3Z2HPDgwBCxzvrGTTwbsetQmtTC4QPK1hD3IsuBBRxX+1jbIdASAvXnyda
YRxWrZ/cugofPadJD92YBHNS9Hb/rm9zOz3ktrZnQgR+CS3fFKaExQw/W/Mr9DZaYP6t9Oy17git
F/whUifqHpmoIDikH7WjfO/bSSga21Yrr9KEeHUbIJGFveH0hTM48wzt+AK7mPd6AmJAI/NWT/0n
FQfL0JjAMWiaZMP7SK6Q5EBeT0x4LiJXDnUbkEKSNN2YSdZ8ph6yifg6hjnfDIutbH6Tnm8MNqz/
WCbheeTLwJJxhL+xXEjDSbeG+xnd0rb6WKRWRPz7Ld3/Mup/a/1l7L1zp6cqhdGup3Da9SOSrrBC
L/cDIgArVZn2owIkDDbHavqeBw/F0Ad/2VP5w3aEeG5TEzvLcAgOQIFXtzFtVhhLNYKpRL83NvJq
HRsyR+xJr4FaveDp9SH1J3vO2NudM33nVRcQk9hmJcx9OJjXvZvVMCge23cm9r0fPBmwNu+yZ85q
hu9pX0GbJrNXqQNwcZSUxREkeLUE7Kn8VHnmN6I2Gu43PLaS7/cxLJrkwgic19bFH5NYa0AYl6t7
0a+HcgV7ZLlKvTA8OCOoV87wQuj3PO9gTSeD8SS46A9Wi41MVAbmW53cOtjDIxvMGbIFJRAi+Enk
WGEiLMyLA9nQZLro6CK12h24ndSKvaL1TK1/Gpu4EpmLTEFA1VAnLBOwroQBrVUOYl+2DEtNXd9X
LgQDxua1bEVu/2gTT1zhR7uAwm2YXWSoCQxtdIBSt8O/KXCIF5DV4A9GAde/0fCS5zDNqyWcpKYj
KF/pzi0Sdz0VuX2248KZd44rXztLXbM05z9A7Ae+0W+/y/Lv4Z5sAd/oEgtC/nhXQB/BRyjGzw5O
0wVADwyf6OdP9RZX7torqpv7kD9a2Rnc7r1SMEa6GxJlhWzWTishhjvBkOjeYBYchh/GGQo2UKIq
gNpHcGVWOlG/p2Iz5u9Foh7i7fCxdfy5SK0xAz3sfxybT8DolCpbQNr24NSe2vp6gQU0IhzZRJnJ
I5XpoLsE+aS2ceJFBxOLT9IziNv+r8DJ5dntB35lU3IiMQRb9fYasNF4Rb3GbPoLLL3wjLXtrRdV
W6ONXkOKXnrl+u+5oF9x66Xqwl21oraXiFACIDxU7CWyoQ2H33VwUbKGHjce/kdwZJCDCjqJoEtv
HydAxWGOWNvXJq+beW6q4XPs22+d7yV/WWWD4ToP5aQltkos+e76MFodQofBkC3EbzqsoY3Sj0iT
dGZ0DEzjLTUCfltQdomZHfJYvtEyjTYIAizXmbC7ZEeLNZ/jOwgyfLEkNS/S9WqHID0aFV4VWvmL
6puhBbVD1/NezO9dqR42nSleDH45g2DvtAZpJnvxYC+uTCG/ZgFo0B602E5xKvuTAIEaUINGfo1h
DeAwaG9YXhSsfx6ZmNF0Vpn9orCyOUKCSR2x6lVH7EDijTMYn4QdRXs7jlahlZWPaRp3ZzfxAGjp
4Qw6IOYyrwLGNtRqdE5zCEPx5dbKRvd7DfLHHosj7FpcbsDyEhEy6ksHCNetnF4ZD1SKSt9d/Ou/
/vf/+7/fhv8T/pWfASMNc/Vfqs3OeaSa+r//5bJ//Vdxq95+/+9/cV/YwnE4NCwcH+ojrivQ/u3t
iiQ4epv/SzbQG4MbkfXI67x+bKwFDAiy77EKQnDTwhKhW59vbF+rKoBJf22SETTctvW+I3WO9Ln6
1hmL2z427GWyB2NlndAKq3ecbgOomZOe3Elma0G6crBL5TM5ltH65jKYRM1PZfCITxJAmPsyI06c
eIFsTAaDECgT0SFMgo911LnM0gXDd3wHe2KgZ/XBUdlwtPVhiJtqleOhB0Wmv1vTqv0MMf1s43QM
K3YncyvgkUR360JjqTNNADcFNvvnW8+t32+963IX3yzHQQ7a5T/fesjj5UZfe+5j00fjBkngEKgp
c1pm3ChfqwRJE72c6CfwoEvBqzP1cMF5AlWbASb2516VCoxdJsWHeXqmZTbsoYVZsbFznFq+plFl
LWI76Y8eLDH3ZQGdjBG5qU8TRJ9xe93vuiv0p4Hx1l1ZAKeRMB0P9DMzq/GhlbG949zCMxeUBu8/
fC99+9ebwxmivrg7HNAQ13Gdn29OL5JSADqvHm+LdLdwwMvP+SdkKPILHGW7C6j6z/Q4jGplrOiR
R0XdC3AtdRkLeBVb0n9DDLhduk6moJqGB5NUNcwaHKf5bLXV0dNrRLwUrypm+YtjFLAMKnp0HXO+
r72zNPLqDKD9Cgl75zHXavoltG0hd5AEe6qDZFiybgroP1IrDaiiYeVoXX5EzeBaW0UcvD07myM4
FW8nT0G1P1CgPA4BNDPsPqnmdQAWoWwe4V3vPP7Sl5vn2rW2As4dvyztyWHOah1/pxvJfm7qQrCT
egQ9sPxlB5NHf1W9nz01+oBIYVE5MQTAUMgit5t1oB7uMr9QT1ZrVivDnPIltdLovk9vo3OI9z7c
4o28sNjS4k3yQVy+azz9VDabFTWUFpP/4RvB/Z++EQ5jwsT/DhyzPdCQPVv/nD48qfBksUZIyYSP
Dl5RsI9jw6k3Ia9MPMOo/GT6tfVGizBudMMhdILhZEgfSzSjghVknBzJVfbmEkvmsTd7WDqt/KIo
Zo12e4sAAoT3ThnDXCYp9zSIGqj4P9bdJgtZEqzrWgBlM9oi3Xj9ZO4ZF+aezviQ2OVMRSPQVkgU
sQ0X8fbe/FufWwWv2vV/ePb8/NjXNxMCUC5nrvAtCNH57s83M5EVM9OMBVdvqEekYjN/ZoK/cLYi
wwfoOzOXXeqr15w5S1rrUo+qkmDp9byHwi2EZ5FGLAS4x12xqZFn0M/ZSj9dPxxAMjp2Lczb0IGq
4fGBoJMpEU4LJzWvEhPyrhbLLqafRDMKtlADy4z3BmRnIkQJIOtu8FbN46KAlk3gpxcXOJd/viu+
99tXzOYeczzTguQu4/YvdwUrKh6qJnWvDHa5R1sbZkDaJAGETbvckiZq6MbxYigukTuliw/SyzkM
DUgumeqgnwdirICUPEkrB94IHNzgNou6ig1ocWf1nKCAuQN5Dlghh3tHIwbjcO21hfdy71W7QKd5
DNaNvQ4NFUEMUYzICDdUbHVdL8BQkqP9Wx31K3So6dZZ96O6sRZYanPjtdLy3jMvnPgjHsPwFbHC
GEpdbrmllqiEx1ZQwYaLWj/09nldwyCX+wfZWvorMH7B16lYxVY9bZQDoIquZ/ng4hmBoCJUU7Dj
h2C/ABjfEbOu9odHSxNIChCRkbrFTkmXdFs/wkEpbRCWg0WYDBXknXsz2MLcuzi1TQSZ+akJ9iLz
Pqeqba5UlePVtUiRw1hRkRrMFBQqZr7983fEcn776fjw2/BNmAv4DscuXLd/eA6NPsPrbrTLq5Sm
jjqrl7iuoq+qB+gwGFx2RuYnAjwPAGDo68mvBRQxkN8PXguklVbwTYVKhudGTz+P9KuOYQMzHvzM
iMBxhRaL28cVYlKQq6WiiKalLNrpsZMeVEVCtYq0I16RG/kRMrGAmuoidhjNRnha5UYXswrio6Vw
hg0VQTR6n5KKsEJeRoCaLYWNbzkxgqLAqpfR5DYfqNdgi2NlVFU34hACVdM25aC63ajXTgYhCTiB
mTfqNdzm8ofAdj5Qr4twqJdtn7W3S9B1RhBzgPu2Eu/Vsrz24lp++JB04L8OIPG82q0Fp3DGsgMQ
Ct6TGZbbQBbmK1RFmhWeqcGausUx9M8L5Lr6RgDv1GEHQfUub97u09rhhAiwHk7TFm0eIhRfHOqW
T8CNwrpxLDv5BM11DnwOonWVV2/HGhkB0Aq8OdQvou9YPqlZNpXBc9JN1iIwhvRBARu6afPO2tJM
ToMM4H2mnmXh1S8GkJPhk9UFw9yCaRyC0+AmC32geqdqxmXt2O3cdKf3OmqgfgNG2YzZtzlEtIaJ
Vf0gQkRQFG+zLxCA35EzZBM3e2eY/FeAGN157I0S/AnYp3pNZW6GCAF707JtfAKRfRFRvasD9Qwy
Q/LA8Di8jNgYwfMCBtdO3j0hzxXCzi7Mn/JsqmETUHRrKrpl2m7rDsBxKsKE2T7XNVvFrZ1fEGE3
FzlLvatV5ukDK721OQ7elaqGKGgWgRVMK1vXWbys4dxx6x70qTpZhdpSsBamQVA3TN0tBYwkZch0
XTN4wEZ3DIRwLJYEpNteDWVeospBUC+vt3ZQlT86K3mz40mA81oHc2zT+bk07XrN09oAHmiCXANY
nKsiavPrn+ZJk+2QFeUaAYtuWXawxFNRcS00GwUwSLgkayKKMnKYNtapwk8KdXRwYBxAfd0JTykR
lcjJD+NnkeeLaczH5zgBQUOUrolcC3bsWN1yEDRyvEi1uKGTFgsQi4ZdXzUVMnB91yfHOs7LeW0y
/wJ9Urm2RRHBcSYfD4mF6Dwgid6jayFR4OZSfAWnaplmIf8Rtv6+a5CRoeGAA/gXHspoDUDTtPrn
J6H969sSqwbObIYXg2uaJp4pPz8IEYYqG2swOhjGmwix9gHSS0QZgNzU2ZetuYFUGCIiVNfBO0o2
3dPUuCUMb6CS73qFeYk7hfVAX2bfcnwrAS7jL/cewPCHSFQH0cbTEiuks9JCZBX7n85fkqhKqw1s
6QwWjjDGnYd1nd3WETbQx/OWj8mplY11pgaGDMj5n2+D+eu6VN8Gh2HdoP9zXdphf3gfeMMAnLdg
7ekd0+75mkmKnzyD8zFEvBAGsK0Jepn3H30a2gs+2OWvDwMaUaQA+dOvXxbQs0OmLJ7/80fm5i/r
HM8UphD4ywk8PPhvO08wTU0YDUbx6bagnwKvghJ6GH1BTDjVQXmo7STr0g/Y+u9qesdXJqBUv1eH
0G28VTO7jb7AauPeu44bb+FEpYJG05LCnJnnR8+WAy2XPF2OsoZwMFIeC5WY8mqE5fsZjBD4om9B
81ChyRejPrv3U7DI+w/bcdo/3CMhDt7p2AZzbCxs1+cM5Z+/zv04DVE1OclmDED1cuY2TFm6CVbb
HhaaCCB5137qYairCSd9m5wBeqs+3XsEBp+QH7KGWR8GcG20QGWIhgFWThIC0yneOWCB5vLRYVm5
63UrFekQIhE8ukN4kJzBq+rf41XvJOAJm+ZX1u//+Ttg6ejCz/9c/HiFB5UQbnkeOFk//3NBtchG
ZLLCzY3DZRfzW0QGsX3/aIUKiUtoqFT6kExhDR1w1HejAqcNAtWzxIWKY9h2EOZjHsLWoWWvR2g5
S+wXQN39UL63EydMVP/h24w/kq2jAR/+MQ6z8C/xfdtChIcL8WsUi8HVN/ciWa/TNuG7FnbhcyCF
gGDrnfBzlPmQwAPwXHgVmJJ8iGZUDwSQt4IWIxLQkZKffZanMDty3JOJnMNzhrwodVO5o/ahRNiF
irkDWeo67hlEHSOsloem2CFj9hVgq/hHVpywaMQbSYU2MlKBeNVSw3NEBtsrD9JmlbGyPDRp5+2Q
RO7XTcWnM7jZ4QKPcutFz9M1QfRjmt7nsQwoPbpIJhbFyQwlXiBQkOxOANofRZjkOwu/blOHh1oo
UIXtcTKeK+hunKgXVVNxbMtpA/bzG9VTFTXSYezKYGFi2T+/XYEqaz1lbQ7drFUqXFPdh4sJr1m3
Y1zvP9RlncoODSsXTl/Cb5KG0KUckL/WVlplH+uoj+FUufZA6xCw+P1Tw4oae0LB/DVWWuU2ZFBB
TMEcg4ujCX6mSNUCbD/LOcSFhXB9YgaQyWuNbk/lXOThvAnNCKvbcZkGtQtXtSkZ5xBQxhvFbbJH
r5XeceLBg8slSrqqTQNzVjfMgVeIkyF/E/K9wbMf9x69w35ABNvDo50nWC9iJBJx3rbxYLNMc/h6
IginQ7SgdY7Ug6dlskFsHAFo3Uh1dsKXCF3J8+1KmT+usnGcFrc5Iqx44yl+8Kp1VCdQitPjrFqo
pemb3vI2Qx6UFxv+lvdJPXOKFiB6FmualU9FcIrScCcc5uRz0AHhSFEE4yZlt+s0YcAPsG55oe40
z4C0/qyBkOaOioEUXLN2gOvUH4EOZQg9jdS1DjQqFKGxqQr8TehTUZ1tgY6AXPeJ+kc8gjhHYMoF
3ZtxCL7YeR0dBLTh8IzpVpbk/AqhR361J0hhwU/CXzauI9V8MJIZHFuyC3UBxsAGhQ1upJFl5Usr
5s3a76AmXKdvaZ+mq2Hi0ZYbVvEpnQIsQLz0DQjIeuE2ubWH6+hwNbruq1kGyRtwUVhKqMY8idBP
HrA6dWfUoNzhR1d6xiUK8uQw1U26oAsgMr4XGs6Yd+MJUn2QsR/wp6CLpMFTXvg21FeHdJ0Wvb+u
uVF8hvX2fGRVsLLSGtRSH2kco9n3cYncQ4tg4BxPl3hrJh4Dxxq3DJFHNiuGiJXzAA+xwAzVhVpN
N+oWLnb+aypKwweeCcart6kqfIdLxGhOwm/ZIwwxolVgIZBHxVJV7AGUxs2tbzOAnw2rgHwV1PY3
ms0rPGMNk11njl24+WgZA79m9p7abjUKTIgMiLfbRxVGo3bYs8BqRX9yO8X+CiIioA3VeGkiHvv+
mXVMNEaybk2fo80ZP9hcvX/m3hUPgBOr22fWX4cVtA3yJV01dYBgnzwPmXR9AX2gz414c3/7XP/0
mWnQUBu/feYwqSDYj7zbQ6OGVW8kzrqt/G2B3Bw4aG0BYIfRYWlBp2PaVoCtIidSRJ6z8alFGDnY
iiqFrdutZwNSR+yIEK5tGhei5+iBqF4FkXhJbAkjaapjkBeVBzq91RadxWaA2gXKSBYywgvATh7j
ugSfo4LKG5Yg6SN4l+ljmcGRsvcv1AGgAXvJQKVaUrFgiXXFYOpIQ+AAJha97NWK6mqBZHEbzWGF
Om7zLp2/D8O8tWyAy2lL6G5bXfrIQqd5GE13fe+RlWOLf2abb2iudmr8I+6I6uZlUeypHw2twgF2
bGyot1SnBtYfRh6/TuXUboVdpgtEduM1bwZnxxKVHcOhwkp9WASq2Iokh70VU9kslcX4l5xWqfLq
H2M6fcMO2vokciQX4ipQwIRD+G6qOTaWVhNehgA6Mqqzsi+WKZArxiAAZrHTaay32LEhxN9M2ZWu
PIy5s4vjwd1CGnBdCBfyQtbk7ZtY/mX3Vok0qQFxS1c4xwhvjRUvQhNsOlhmj0npz1kAzINRL0sO
YY4UKIs3EbITJLR1+hNRGzHgJscACsjIyr8bbfithLPrZ3dgyZz3Y/BYQ59yARsGBtrH9H5tsPiL
3S/XjdpQXMCHAG1Oyv4TUMIgOJtAFPx0PVh0g8+X18XKHwsomEP9fFVBA2QRpLDQUZ2JBffYmW8g
5s2Czqpf/RpUewnVuA1DLOOTz91dmelZK9+ciwlGR/bQmQ8qSpDLoZGIRQayHB8D3yx2HsyklzQg
U+vJisUXUEtSGOT09RYwffE0+e6Z2ic3RkzXLPuTLBCeB7sRfuf6SpkfQuiLe0/42TXbgclkVVpV
8CWoVreBtuiWVjvlO5MhwgWTv8+3DwLU7MxQuHEJNgRHC/mbea4nBHBpl0et+jQJOW4sUMFXWdO2
r0kxzqiDYYOfB+++bA/xpfLqC5hP0aVqB+TtGquGcwgMxMGFAuaCGgynXvl4ar60wuZrAanStUwG
4yXn+Mvra0LirlxMUqRI4QLxA4/k8na7chirz4B3Ca+uAYeaQJsI04gqBuIHgaTXZnLD9TAV1QYu
JOOnKYfPir7RSQZdBQhgZkd3MnxA8GJrNuGV9Ixk1XM5wsEjAp5gk4cJbMNuiW9kvx1oJyCe5SJ1
qYVgqMEMvUdjgDmnfptWRuxcC30QKdZ2pR0bS3p9Rn6HBvFNukN9e6EWWTStc+j+zGkQ9eqA3h2x
nDxSyR1aH64bPV7DeW6tscw1d2BQzTygYp5TbhiXJCz2ZtCFL4OX4+aA7HmLRVaVCZgTy4YltbpZ
mC4MpO62FHwEkvRHWgh2opKe0QKK4lnpGSFPB2F1xC+dEtf9myyeSvhNghRyAPZUHFqnw+q0Kwdr
03vtg6UbwHUDiexDszEUGzz03e1UxPCwAy5LHALH+vt0lC5cdqbhe2h+6XkIse+2yxAE8+1kLj3Z
zAXekevSZjyZw45xbXXCPtXgm1ynismjnbGH987KQMJvaLPFrWwhXgiGZtnA6UZPViv4kLL4kkZ+
ekVqHAF/6f/VuinarFZkS6up8TWjC9U8/9YWjbkEEp0tgXe2ocTlxi9paLjLzPBzGNugWPaQZA9k
UhyoONjWBhg0rKLywHlUU7HMR5W8hLJCJkObemEhnbzALUGsKxa8t8bpkCyg2DRuqbVj3hvPZfVA
Q41wOdkMjIW0LM4IvjzTdTLFyx19qEzPD8r4nz8UtWaIPtKHMqDwicVCUq6DcWIHQnne8J66qJAA
nwXYydzEAqjLTUbgAzI0NAIE2HUnj8QE7hPdOtGcke7kZNm0KJtwiS39HLCk+BE4kOnZBto9acAO
phLrcyzRoMZOJWHaW3tiya2UFuPBDvP+TG1B4z9Ar0s8UMkK2WMJaclbCajKl3bwzBO1qTD7akon
uqmGMzjMIzfC++PtEqxKZ/htBAfSBofAajVT/ghAiP5wQZtDs8BMxZ5aFd7zMzPjyNNQK/zf8ZtK
gbRtQ/bsen46z9ixcatki9RY/jS5XrxODGYuqBimrDmKKvjsMTfCtxg+peEItTFqZA0uldu1v1O1
kT8NSZevVIwQPbX2gZ0d6hFPtNvYBjopIn2irpmCVDkC9Vi464vKtu+WcHxIkX3HRD4UGHZA/6dV
X59SG9YCaZKZC+TX65NTwucXoBycxhIYixGODatbZSl9NJW1eY6zjm8RehhhCafnYACCZHb2uerl
dpiAUYc4ono0/T47lZE8McM0coBFJ2zYTBt2QrrViepmH4xAnAVZmT9SHYyuvjiZBSCWror8Hqbx
eiM00gSjCdaCldd4+mL8YAI6FUiYO1KRRljFSiYdu1KNKbHWG500WVGbHJP+jDDIrTv16AcYXrcF
IklUFAh7Qri/u07e8AVSOc2BqhsDsEZ8QbsdFcO65GAagS5ARTr0lfVkN2l6pCv5E+gVEd5eoCzh
g9KBOQt4byzwRUnPPR/Y0mZtt8STplypJvcWNLDLTePa/3X719alPy1GkM0By8MsU2xbD0kary05
qkfq7igkZi02We8fX4QceyDnxU/gNzUHXxR8/HAOZycoe3u2fU48jcw2xO5eRWfJ4K2A5BuOVLpV
wXADacNhWINQ+z4cOv82oONjN4fSwVYWg7dMOXgOI1Cw5y4W2e0Q1EIbLgQ7v80hM5PVkLsbBvXe
z/bbftV6MPbzZREt+iQ0j8hnN0cgAbNFMqTyW7ClMPO9nfHuH9tpPF7NGTZ/ab5ClstblEgR7dsG
3HxyR78XSUTnXgR1CPIzujNoiuiM5ffzvZXG1oBlLiqfDVuBDNZDbZs/KCXsCgmJtqpy15QSxqrt
OMKI4NpgFUq9gth7HnvoFYdZ769uHkqW+dy1UXPxuV9eUjv9REiYIg7FyisKf9Xi1YmU7Gx0QasE
yThf33W2UqPKDhLbliSJZAEU0N9dSGMrGWS5gBTOsBz7PBlnnq/O0D2MtwSQutURTModmnpxM3eD
5zcAIsUABXSXCdw0CCnLiQOyq0Ccge6f/UytsBiDwTF8HdKkD1dDiDhdYfRQ0zStnB1l4i9NZMfO
tj6MUL84h1nxdbSqZEclqhet9T6U6ujAXGNYjNi0PTg2tI4jiFPvR6/unpykrZdNKetVr4vcML2t
G4fRnFpzHvsPZcV31EhVRdctfJuZFyrBLwfyvGOW7+HB/nE2Zq6isHIvcMpurkZybC3VX0xtf95n
SKH7QcNm1EZ1bmjAxirqERDS/anOT45N1VqHLs5O94HuOLAZFX8ZaCsHaXEMAh+sR5hier8SDYgz
FWxyS4j0pLBOgOiCiRBW6G0MQ1l7FfTub2dY4a9MLwD6q0H0CJE0RCk0CwHwgL7snAOV2sFw9jDG
eKMSHQD5H+cxnM7XdtZDqLsT4bVDPFUPpmmCqDH0rztadHUC1W09YyMd59D3hry6EiCpVMEDcvpk
0T8phqz1gktXQAIVt48OcVXtU9s2jlQae/Boh978RKXK67tDlYtpnSJzdohCCUdJfUj+feZEfrtu
kvKVeqRm+d6DimOazh1exLAl5A0kaEECmmBZO/Ohln3qy9R/YLoh0w05B5gVgrCg6ee9/wCy8fsI
sF1/TIUFuo6TbjsNUbDNiV841C8nq75mGqbg4dG+qQuEUagD1fVaDMgAFvY2qM4NfvH8lfKOrjPM
3cSKAJZW/ESH3h9gwwYP3VUHQyVs6NEghQY6j7qFg7842AipUT9qBbjwqYMr24aUtZTvwhLFFXsS
1vJNaOzPqIHKutUIwm/AfIJ/L+ElpPzeeryfhcYoF4WuM0K08sT/2HrvN+TOAWY3X2Xfl68IziId
gj//CXlX61oiG0n1FTzoETariw0bovJVYpuUDYX7qWux4IEEJ7bcuv4+XMGlZl8Bmn1uLCjWTPBx
esFGAgLo+qzSdXRGddRK/fqukr+2Cr9/H5tXQTX3e2mtjckGSa6REEmCEv8OAJQlVd3r6Sx3m/DY
Cl6vfSeZnngaHA2YdHzXJ4BM9nQCU/hbjVfByfdmRR7gL9HGrdwZlXlOA+whIvrL0WntTzDrEWOP
AAn+pq4+UIM9WXLn/z1C4F96ulGBPBi3AONhTwsrH5p1L0rzCX9KY92noVpQMa2BNHYQtplRsR4S
bNOwUgiryGrntmGt+j6OgR3CUB8Ix1mJX97eaGzziSau4hKBVV2ULib2FWLtASK80AkexRkCY8tC
WsPJ1+SgZIBFKHPCRQfWE1LZQcPtFyiGQdIwyYq56af8xXAVorWGKsFzK+2XqqhfR8dOzyHin09/
GGSYI1uo3HKPCrbahhEnWCstwhCoS/xiFhGd9NMCbyx349qus8oMS61HYLwRH8fLl4p2zbGz0i9f
KjbwU51PmSwv45jynZX6xhwyUONnBtGkedc62QEhl+4FmDTF4ZlAvWTBDdDN/OGzLyDaC8Gn7GB3
BvWiwX/qZRvggqj/T9l59UZudGH6FxFgDrfs3C11K480N8SMZ8xiDsX86/dhyZ9lGMZi94ZgBbIj
K5zzBsMVREOy4Zut3as71F3/18uq4r9ell4yH6t9o43Glvxhcf06pBZ6cLV+/1VTGMzjIZisTds6
9Z1qwF2kvEJ+7+90hH3fy4JnmXnmFZcw91jMjbPPyHy+D63c5itmKfUwMYjrzr9LUYK9TQOW559g
Jq6M2jR7zZvuryuNqPi8UnXI/76yMQvr80qFdsJi8nGuumOCV8UPWR4mBKv+bHGiDJt6cF8dVDp2
1TAm922jZZdWm8x94LjVM5EWclveYP/RL32orsqq+aMXS/KtIxi/BVUmrsImtWo4xO8gwWZPqYzE
Ji7y5mcy+qg8kDnLImZUrZbvSxI0aLZIcUMucjj5bfXBor/YNpNNLArjJfSeZv87C04wtX3y52p0
ksF6+ygLw9tElZM8GF1kHn0/c4+VZZAkAn+PTe84fdhuhY0Nc6uhRR89E0JvOME1aozqZYBCsKnx
CDkaQVW96KSqoHsGy6a2Rf0yzqN+63BL5LmrXlQPZ/KP8TLnD6rKbQO5SX1fnFT/JR6cQ1MY+Va1
EsTvrsijPaqXUlW+mLZY7fSPqtQJK4BvhI+JuneStNrexVMZaVjejBtbFSDY+rvqO1VFey0SB8Z3
olmY6STFC6Gr65CX1XcrASNtI+lzbn0fbO0CqUMa1fc5mlHz7G3+FHh5vNf6T9VdM8AmTT4Le1VE
l8GruvGjsvrmiLOe3KtqfEy3nZ0WcCkK81SZotmpmw6ac654GF/csoOSZ9knMGTZU1bZ+PbYgLul
N+BPVQ0RU2HDXE00+anuQBmJeYDkVY7Zxo3b/oiKl0aCdC3/P178eav11f7zBkaMC2jaVaivrIoN
Hcx+9CxeUwMxst6onVDVl8a0bOt4tD67teX0j26dn/+zm8ti6aSzTr6fE2UJThLxV5J1QSg9A7+E
brG/6TjvluhBv+l6IG6u24hwWQdR1gfDIYCbsVNFt3HIwxMouFPFyHodYrd7E1ZrX6cizkhjcrPB
dSAT90gcpkPokvP/Azb7VjdLghMAmy6pEQTfbQs3OawT9SfEWob9lHXaJQqa/gK5299bSa09pjOC
bwKO93dn6K+mun7JkIEak/ZXXWJRMXndiEIr3sN1FJRXr577EzLW8zGNZHcrZg1VYaxI3kgQ/S7S
QfwZ60fHtHgfjWG++rk/4UbDs6etJLM0bYwDzID+3IkFt9ahdHYJ2p8v+jpQsHuffmquRMuamBh+
kcMxs/ToOGttvO2kab2WSecf64YghCrOQMqOmZaln0VMTq2jGcjsszjGPKUF1mdbvUrt11yfyJZb
Zcn8SrFz0omiW3129khXHxuMFD9b3Tbujh4Roc9rReWxzssFVoPrtbVL9kTOBvaP67uC3lNgG6cN
n62FA5G093VUKNfWIKiTY2xo82drHkTaIR4M/bN1ydPoQIodMsZ659YjEYIluPXZ6hg4PTsmguPq
ViLRrYPeoaOqisxtxmHpJbIF67XlNC4H04kwTVlf1xjM6YB9G1StWZ6kX3fHaC5f8R6aphCWpbxX
B37ev85S6+bJZbr7dw/VTUB5DUnk5QdVlDUmw6VwME1a7SML2/Tvg6UDZ1RHNyZfy0McxU32TYz4
qapU/dQhrtKfXgKyVJVUo6uhP9kX4z5dr//qmubEovKUXNhXnTrrTP3FLLE0/bq3xJn14gvnLJOI
GU91i1I4tw1aOVt1Y6Ng8AkT2OMFLOvL14tFFfYjjVY9ZGzI//H6UDgkIkdlulN9v17MM7OT48v6
7qu+j7XijHb1m3rlr3snpelvCIwZn/fwniPPgCq62q2og5bgtCICXLLnlVX2v+o8F04XqrKJVcbf
pw6pNPRbkBywtGKrA7C4+zxVXbs610LR4cenWv4vt+vy5GBGMamF9SXn9T5u3LMrUmV71nwkRgJz
Z6Q+azN0cIPRCE5NzL9cFV0n89g3ieped4L4rcXDTdUbk2+dmlZnGQv46t2QUMFcCdwZlLP9WhAN
UPVZEUynRUyQA9XNseUhRwKukBgIC1qDVIA61F0a3LXrQRW7zmn2egRRXNWNTUOSmhx/HeqmbhOZ
Sr371Ou8+yyX2z6wlguTsE1sbG1wI2/YEfhiXslK1tmqo2oxEmwb195ivfarXp0FkfHXZar4eW0b
O2e7QnP1Z5PLwzyb2h2Qhty3i3t1mO0Ewar1oM5UXULCaAsOut38qwGpcQiI67Wqc6oNh1mvq/O/
6lUPdSlp8mjfslz+fMX/ejF1rdEGPwkgrpE5Qr/5GM17fbVHnNcDuK6/DrUyUMyhlZzcWN+1qvjV
Z7RifaMH2ngwpZeGjuEkGEq38cmri/wwijh/S6LsUVFKFhml/C26f/YIAKP/33tEWtNt56VDHjZA
QTToO4JXXVzembq3sy28dr+qvDxFHOGr/HVFa2b90aqae+gxxZ2q/+zszbq3HQoc7Zy+7x7QmofZ
YuPYMRE7CUj3td4RW6oqbGane/isrEt5ANC3CrlSV60H2ebJjj22vlW3+WwwPPxjMtS0F321cVq9
nSZt1jd5HvWbr7rUF573Wa6Ud9NXk2EgpxqqK1XlP9pVWUq0MP51u//sOK3vQLWog7qja/h/1X0V
eeqY2FUfv2xwhNlnENC2ARmXKazjub6fcGMks1M1+qWBm6JbgqJq6SNp9tu4a+FW8ivvVaXbuqsp
yGyl26xF+9Qa5VOT6IwlZuKd/CAjXDK22aPpv6s2VQPiND16RB43X3Wug49HUsKmMzKnfRJgBZ6q
J9VdHXIrYNmu+97na6g6W+gpoiFCHs3KH49GoYOBKYr8nmBcfi+JfRwFKhBNVBkj/12fo2pRfcBy
duCxB3Sc196qAe6ksa8GC8mwIjfPlZMN8iUqMPx1GqzwAj9+Lpxk+jAKMOutU3TkoRtM6fIYgEQp
5/PcQKpn4Rg/IKSJQaMGAzNj6xyOhT3/gmi/gYQyxmHej2CNrADMko2gQJ70L1pEEm+wWqQ7PKS3
9TxLT9q67oK7VO2saZ5eagmYPHFR1jf87PR5J4xOCa5ECD72PH55UV6jpUBEtasvlmOSx/XmvCY7
9L+yOlMHmcjqaEsLsac4vnf/PhBag/s+MawViW8edF9+qMav+n/1XaZGrNi2/7zH16Ui84cznnw7
de+venX2VbfUfnKXIJu9voN/vdJXnXoz2YL0so8L4d9d/dJODo1bIrQVO/IeYViM6r3Y2k9+IXdt
uoDfLx4DDyKnVnX+S12aDzX2SzedROqL7I0lXLwuvwxjEbwsUS+3xF08vgNabTm6e4vl/85ci8Hq
pbtoQHDUndKhNfCNET9Uo4NU0FPE48Ka+67NnBobtphHHe91jtEqZ0sGCiyDKqtTZNLHM4jWlfcx
Ba9FhM93Po1XVYLK+VyU+nj7LAmbwJY/PXyWXO9YLJX+qEpBRoTERTegtLxv4M+hDY/dclMHEyDs
rowsHYgCdWVj/9XQgqjEcsX3d53u9C4M/7UFUZUwZoQ6ft2hQSfglsbiUOYJZvR/3xlyfLArLdCX
ASac0J0Ke4f2mPvQAbp5sCsvPc62B7NsqIGWrAeLqMh9gfW8GbEbYVVKXW/FB6tdJpanlFTfNLHN
sHUT6OrY+zz0mCal2nSnJ/O4LYhs/USFpzHcny1Ke1s9K8w7S6u96zyQVlMNDWxzfDv1j2F04HAu
3W8IWf5hll11LjBrQATw6zQFnn0mrSuXTRqb1bkzXLy7Ji06YelAzBlCpeu09YsYgIEzw7cngnv1
S8EC59Bihb1VrQXkwvt2LN4IRufdph+X0O8T+VSvSVVUZpbQ8XBxHOIAUwAYUtiK9KV+lka0fB6y
cvxn8ae2uAVCv1p8ISoEL2U9i5ZK/KOoGv5Vl6/9ar/EglZdYizdjrHFObbAgSYhyHjMhdh5Qm9h
xSbpo+G0MGEa2fyUg/sSTLr1kvWTfcw8O9rn9RB906ARTEBpfjYLkqPlMHfXVC+s+4ls56Zpp/I2
JUKXhziGiVaC8kIPY4xOhszwipRm9GCuB3ZNzXVciWwp4f4dGFgW6XLENYZG1Y0p+jfh6/Ss7qEO
wk0Agcd7aKng0oS94G2OlKFtzd+tukZpk0Q6rlB9ekgGEOHR4Ihrio7DtWoEmq8ycolEUPxqEGux
sDugTxYmTF8Nmus09xrATa8pUc4tpfduxRFay6L1Li7E4m9j/9NdqyM8oE79GhwkS9CEIJjjowHX
FQWsUcMd1dXuIA/buzEuSPysDapOtToG21zE2ukDHLbZoEEYasXi3YIOhLjv2clPfc6fZNNoLzXQ
rqNcbHOfN6X2XjraRnWYcdje9k1m36kroxKojrJewWbkqTB08rt/WUF0Ts5sl1m31HXMGxHJcR8X
Gg4if9epszYVzWYNZ+znYB7gELIzGubJ54/JtergtLl5DaoXVbAqBoiwAPR3mirvl9fOfbZj3Z3v
bBh826+rmvX62KqHUM6Rd1AN6q1EYB+w8IkRmV9dsT2o+FovxduM5/ttqI04JKFPwLld5oPXSG+n
uvkRKQLXDph319b/76ucIWlee8yXNMscHhAnGh5gIyD1YeGTTCbp7qu+T0oSxcvisx2km2rIcl2/
I8R6Uhepej4vog/duIa4POtGtpsI++i733RHf1eiOmlwQHfA+63FEvl+w6/fPKm52yEAX2fFojtJ
HKOOILOsm1PLv67mG30HPfynFfe/uV18/6nzpxQAvVWaRji4OCURhp5f0oCqoRumW5ln+tbMDcDA
0r+fDVTVlCJVOpiHWE/8e1VS9WuV6hUsIjp8Jn7NsgLwZ7viuZ7N6FErngAJQ3lZDwuWTNu0mZK9
KgIXXW2Um/nQpAvCln5/J41uvjlLgZAlWfcNlKrlpBoTb5r3uDCXO9WK3+10KUp8eFRrW6DoNYPj
Uo2qCqYFUFt7vqmSExFjiORdxPamNLer33S+2mkMAEq3OYD0jSp++VV/Gt2o8rT2kY3WbZSnte75
E9xoY372fWQ7TQ0jU5a8y7MGq4fNxPQ6ryVVpZvmGzKx+b3qL/nLHrCJZ9ZZe/jAiB4HYRPA52YB
ZApENkCKmdjomMkVeyyWgBOjT50/zrrL6tFO7slL6Vve0PiIrJ3JwjZk3Hyc2qEGXGlmm7mY8dvT
BlwC+ve4c4KH7Owy2Dx6cLvzeSbbmhfewSa6vve9wN3bVf5ep7UGSN/VNoL05JF07Akh4OQxiBjc
DTiK330C3XaHQrNh2hYaF/Z0VWeaA9yoqRFwNF1+1lQbC+zb61X0ONgQf2KWJhRL5IwpedQj3I5l
ZG/9yiSKm61I8qM3Pc7BuiIKkPaNeX0kMObqbJntsnk1E1jeyGecef6nEBjbHxUSe0+1bsWn2C8+
giH+IdI4OESJERyzSCO2xXaYWTLhX7S8OsmcH9wVzeDL6ZS2NZ8V/Rw/wabYdsIZOamHGibiXiB7
kEWgzxvjpbeM74Fh+qEOImxr9xHRTs0LW4sEkT4D/BnjfjOMPD1ECUo8pzpsu9AM0R+CQEf+nDxh
aC4CAhCJiB2gZw/iaT3JLZmO3Tj2zMt6nl4mYIuhqLr7nnB8TMT+V+aUSMw2VreLK6PZ151WhKMN
wNTMhw26kgCdkg/D7ZcfXdMf8C88ycW5WXWrXwIJtpXJadgFSVuGRjL/GfU/2hL1Zfa+v5HC5ruQ
H6gMHtKg/DYUgEnMuoeKWz2ZoNXCscVc3tS+xWW2cdqGaaXpsB8T9o+8fEf3a2/xzZQBpnmTJ3/r
LBO2jv0GG6A5Azlmd4LZS2inAyEDTRs35lLmAKyc72ZiLgC+WVMGSSU2dPiATLqrSybYucBsqqmz
a+KCrF5i8nZOhkfBVPUH0KI/tLEsX/rozwYJ3QMktFeN6CjrhOVaTwSQimQVnJpyJo/F2+qGeQWP
ySdZGlSZCC8AkRx/52ncXo3Zwgwtf+mHwXi1vPMAgnKjReLFgBeyrVA22E6MAUQ87RP24ld7mc6V
0HHiyorr2OH5ZECR2S0ZPwaJ3uGQgCc9J/EpaLqdZ2KeGFUtFjn2+NgbScvis2sOiYvo4DD0D0A/
tnY7j6CQ7bNR+VqoJ0kB0q5/9paKhOVcLds+KtuzSMdT24PNRWqJ1Czwda3Xj+MIx6yyS4Cv4LqQ
rSfbn3hYqNSkiboet7gBV4Ykcq++B8wZ1xzRN+6h6xO0MxN944KAFEgvHJcFHoONBVBoRKVxZlvu
b8ZeY+ketSdi2KHddDMoDv2cBgJ+eNMk5q6ZG3nuM4TTb+q0gfeWh/9oW0ydirJyh4PU+1NVE+gC
HclV6i6Gav68QYxHUBqZYTEt4wGyRwnb2W5DrN4ndDQWeRZBYu6dXr/pZt2cAZIvPGGJj10K++Ot
nAGZ9Ob8m7nKhSazBI9SrGryrAxCZr/47JqIK5TxJqo9PKhy/9cTfk4fqc8GbvaaJCzNn6brPYuo
D01yeqcYrurOS4c/asnPI4LlobZdBHxrtJvJwFflKpI9BLc2zxL0gzFedcVLmSzNLu8BIrf978JD
swSgrodsal3vFi3xb0MbnYrF154jBH6jObkYVv9aOl21R7nkoytzbedFkh8PYUfUf4Z73RUDKXwS
1YasnmUyfI9bu0PJMHEPmUtCpR77fTS05Yb3m12KYjoECV9IUaPZYhbOcN9UfFlGLl6Kkby+2bB1
icQhS4v9QkD56Ap5VxQV0j5Z9TrW+kas3jD4VGIThWcaGc1s31XRXVujKpHxMOrG8FBHxntieoRq
ZHvR2W9s+mUYdjAXnbNmaoKYfWafcoHIRds1fwqjqkI8qS29/ROVnjSc7BRrcpljmBo/dqVlHFHo
bePe2aKAXHnyWc/FW2PrSRhYE1tfv7gmnhvvW2tEXzgGm9oGxck0WCRkfvbetcES9pk/bzx5V3d5
6LuzG4qgxPC9qP19Rbrn2gNZbGPZXUunJ5qLHAliavCwOqGjSSn7V2L6aSgG592qYhhZhJxuQg+O
Y47miS/PlTb/Djz0r5zgwxkL7D+t8VSSeQoTQbqYyXnazA5wvsoM/A1h6OnIzisnu4aaTV40l3Ts
GIP9yd5jnmGG/er0aeXGG4TuCexqe2fPfrBN6wHvjAxyqhjTizoMwkkvZEcvedG6UIfdAhjv8Oxn
ECyILIWFq4V91/6ZWs6bM85/tGZHDiyx7wBjX2pYiN5MHNF2/WaLDsI3idnozivzF2TFnevEdB92
bd4e61gWD8UMDk9L+kfRL6HdF/muYFG3NSFmIYqV4vBljGBpC3fTGzgrN6awEATys2Nb+PEdtjQR
aj9WclmCwjlFrNTOIsmMczpaMDSTcrlUaTYeS0SQ74CGWwdDiPl+SIqYxSy0VuAxzX4YMUYk12Ts
6jTzHoouTnZxe9/00Hps4ZJMxQAS7QyWxGWDz2GC+O9mRUFuukwnb24DiXeEcF5cK8AucBHNq5TH
QXPxGyhT/7Ujab9pPadHbT9BY7gHBmTNWDIhka9/Wxp2TkYzVO9aQ040yLrpVDu2s4XyKsOO4fJ9
cmD6JPBa3qEVd4CTwT6AU8X1rxfWOxMYzopQtd4nt+/x8BU63poO/hnERd5jBFFChvXxnXg6G7as
Gd6NIBrCApTUe+AgheQsfvseVwwR6Bg271DIJkS1kXiLNeuM4aB5RX8yICDhRVtVTMViXksNFtGU
vC9dVm/gJdlguuNu39gTk6xtnxOXPXEU28O1Q8T1Kvmsl8lv9wDO2CszAW3roIBqmXvOPWttIkrB
g7a02kuX8ZWN9mZweZdIDGVIeU8jGsmIwvSxtUZBUfMBGgXsN8ZBz51sY+MCGd/ruiYxTpE//CEn
xYw2CBz/6pmczrwf0BPZghRyN7hhWeFgWPmtcUYvnEVm7TJCwKHlDAezygI8ydNxv9TXIWvmYy/T
6LrwWbTUvQOz+JonkXggkNqHaFIxZbWafkMKHUW/cnlw7ZkJu2rnDYEE0HUod5OYYierD2m/gczQ
7a3VBLUv0w2M+Ozmjn11ChacVpF2xIOlXr5XfYXPSLUcGlz5dnMdvAEO3vbtmEJ84fmPFhC/c+ML
PooLNgTD4W4Bre25uyhL4jDKCbTKFh0cwek+TaEMiQiNL2PMH1wtu5rr0B3nBK7com+3PdqhGjps
TNwC4gMBAbRYI2fTB4UX6kVFIpLpoUsj92msA4LqTrGXvVWHY0VQowpif5thABdKMss7mdTudvbb
4YxQh3ufCiPlT7eAW5CEywybAbVkCX3zqvSutBpAutbdjDTdbnDm9AK3ozmw8Hd4Zzd005qjgWKG
0GR06XhUEYeq/7C9pceITTjHASmaJEkJIc+eseu6qDpUscg3dvoqXaN5iOfJDImofWf0JsM8ivlc
OuEwD3WYyFi7ubXsr5M7aWFJuv5eilFs0Gzmg+vBOcF6o6wI82Rd+0C0G3BDD/CnalGgLB0MtD3D
QJkezcsQUVpfN7Ir9MY9f4np2kmyjdgoBuc48nFMLfx7hNwPQ6zl4eDrN5uAzs5y5zk0Ou3cBdWr
EK53V3ba73bih5ocw7q366bcyTn7JS3wOy2i4jjnPFR9m97lwziFWjp74YTLQMe8jyoE04ruFmeM
vKPdHOEeJAaY0n0UYbqGdIfwtN/2ZI8XOwK+NdXJJuknZyMF/5O+NouzJgYooBaB0XmqTv484Azi
V80dmmNXvWVLZQEVsbBENLHcACzLikwU7qWdAhxdJhZPRjvIAyTbXTJpUNYasRwLJ5dAK+uXTlaP
mg7gDYFtefCk/DBEbm6s1rB5wnIevsC+Lf0ES26JT36Ma9EaE+2HJNshB80KPjbmrc7uow4ScYaj
pJO9Wr5LaYGVY1mw5aGAQ4HP+maZJtyH+uAjj0o77LyBWAcyTVOONrR0b6RKp+sEyBDNIrnP/fjN
Q6xmNwUmbqYi3y1T7LIZHviChkHs3TjSd8LL3zAEmrYNIbMdkqv6Lk9AE1ZajNCKWd+VE3pYMmKK
KlzbCj0k4fZaOnibrki7jYiSAzG4/JwhvevqpnthjX+H2WWHjHn6YBmGdqh5kMJofsgBcIxFKh4l
+9nYIdFs+eRNBLySrpHsWPXWZKXPzq624ulQ1K6xTQHYhMJHTja9xWJyWN7IYVOAkNw6XvaYBOLi
On6765DIJW9d6PsBOt5x8fQAxi8iJ4zhUGmGrNj3CL8vvVsh55XixYCe+j6a9Z30/DaErpzvo8Bh
JIlEvEPl6cNAd2fX9HJ8NgrCQgXsm8Y0sfoKAjxLLYS/miidtpg/PvNT+cRY/B+EP/O90HC6mK2t
l4ORiQnKgdb3WhxNWgTtzKgA5jOJt4T4DDzXjQY2EFB7124GlhT7xkHBvEEJAnR41T01ORQui0Rg
QM6/nUDQ55M9hzorabvHGozx5ycyC+NFpPmjFjXLZtCN6F5I68O1ycMvQ31O+0ycypnh2taAc1Vk
M2rv4rHLhHp6wXt3a+BCt2kaA0WkKoI6F4FTyuS5M0tAXlOOpmPchBECqwddY88yNE77eXAWUBB2
VWCN5DqPUZAteziamGFkEFL7RWOnPhUpQICgOWF52Z+nUQxndfZ1iF27Pxcp0Ck4NczUHuF28O2H
ucz9Az9ufbZyvT67xLv23VJdZ8R+z0giLee0YNMWwEvaqLv5HcmAPp8ODQlGZGguRC/8kFD/VRhB
e86a8q31CwIopT22xyUp2CIHsJr9fEaWuJ/Po9WjZe5JvHBdoyhCx0GdxSzt06Cthnj1YZqX8sws
UrIJmqKd01dvbgIqoBviivsTapH47BZ2tdGSKmEv5UdndWD5yjo0ya4OYfd9pOnteelb9LJG59Ay
HJ5bPQO7mLAsDZu2ekmz7g/Zlf3nd6XO1NeULA7a53O0+Ci/9OIQrW6Uap+hzvy1uFrz8Xtv27qc
eNMc3Ckaz278CqmpZqDbGUj9s7sgKxt46ZtVxqWxkXqTnbpuIeG+bI0xezS0IMXNng9G8s1BhhIl
CFbwUkbRhkFqfQPNbajkNdMYLpDQ3STZHBVhokfRYcmb4ygbhBVKXBHT5DR28BI1FmvAYCfrrN4B
Yh7khb3llbRdjV+F5S8bdSqNpGb7G1lh0gGiRCoE+vdLVQZsrUabeA2GVGeADuZZwDHf1B48tuan
v+Q/ibv4fLMRGnKD6fjsjinjgYUNaiJO6reqzak6t+tBFdXBRsyDv/n6U/5Xc4QR/T96j14g9/Mo
CC6WB6MeN5gtf7A56TfSRhVu52o2AiNldhyaIiCpQ4e4xv+78lPE0uewDVrwmcJrgNxxGED87edf
Ak8JMoCToXV3Ud4np1wrkHO/9dgE7vtkeCyj+i5jHDijko1DWl38QE4uJlAuoWn1eMwu5k2iDU84
XPN3XtZqIcBo0glxujxFTVEydi/F3hjjR4+sWFQ847v+2uq+dRjWMIHuOMV5ipGJbFvzMhtY2xwg
InjPfcszHAw+eMmiegkUDRL7gTKGSDmMJ61yMx4df76KGUE2x9MkqybijAHiDc2QnyNdoMvdaSyr
IGNd+GpOaMFoTriQdQ61CZCWb5lhFsT2M4pHZV1n56BafvFj408DaPVkjyXemmbabRNSZObYBddR
LNaBoHINa2yTsoXYOq2sbnoBqXFgG7UReZ2GfR5XNycl44yQFaL95QGi/bIlCxPQC8Fna0LZFo8b
01+yd1D/7SUqU3uDJXK5ldrS3GUIZ1hGpb3VDLN7b2r9U44v0SPemeSknaX7Y8rEwVs6vOc7+9nz
RHXgESiPEXH0t6qMUExItR99ZNcb5GkHEKMiv2o6+x4ZDLs6T8SPuE5eiSRtcOC2P4ZYPCKI6v0u
BPE05gWz1NxbHrF8KeO0CVsd2zZbuj+JzPvEAhijPL3rjwRLnkgNwnHpG4hWREu2VSyzk4ni/NYr
7OWIiulyWEgdbEFpWttF6+SO5eO2qsf0oDdrvCMgIlUSae1E714B+mNXKIanEj6JlVbJR6TVLkxw
kgnmc1br1UpeSXa65S5PctQ/Omm8l2PXoE4OYZJsP3kYvFpSPw3QARrLLZrL2aNIswJyazYzSO26
ucgvTVGPF2eN3s1AfUerbY7B0GqvWF/vRGARUoWxt436fDfFafwKUvCnwGjq3m5N7cXSHQ37DH3c
+X0BstGpkn3eTv5HS/y6DXyw9TKaLwQ+421uI6c0kEE+osi/9VFy/yGD0dp4mWfc2AFYp7ZO5EHC
PXtO7A7WO5nw3y3ywU6Q/moxJGY9bViPQZXXq/eIfQysQTxaTURoQxPlH3n9G1mBhBxpUodL6wbP
oI2jfZx4EIabBY+tJVtuhBh+zWZ3WmbRPY+y8x97hC2SEjwzRtPtASVwhiOV/855s2eV887IpeXh
V/mzWfVUlaqsDqr719Vfdf95C9XsLpEa5xEr004xkU/YH6up8edpNWJ3rMrqTM03Q6LTSZX/cfrV
/tVd1anDv+rUfVTdbHTl1tLrKWRvl6P9VpY1k+p6qnssYQin/q/WGmwWBGt7rgHZ3eHH9lf589LP
o5hJA2qOto8z0ZzVoV6n2dGuEB9TZVvO/yujXs0qckjvqtmMnxxD53HwC2sDiCh+UnV14TK6p/Z4
UHXqoMNN15MxuvusKtzsIWYY+7qow7nxZKPm/1mnGkq5tOR3Vq3j9eafdakmQ8MY9NNXHTvODWL2
1q2yc2OX+HV8cGqkxiutca56bevXqAgSpr6p+9H6xlsBEPnZ1LXpvESi2LkYED1W88L2KZ5DJN6q
jwTExSHFAPJIYgTWMuxETPa2hhkM26HNiaVE5b1bDfLOTvODzxx7wcmTJdKS5SeYY4eMLf+lRLL1
gLjLa9nm3hX6ob7T2HYxrMTu/dhNKSt8/T6bujNiKMUF916BpQ5AblBUy84KDBfTkwL9uGr5ITxk
J/mig2cC+vdl1+of6K2VWzG65U5fjAfSzT1bzB6ZxiqbNhJ1w4PdVmR6dASZDBOiHEvvbTYM+mvj
jQBGu2xlUxBJyvGHwoIqtt7T+pcle8lOGUBjHztvy2jX2wLu3FOeIFJQT9VPYvnzRVW1sdlfg7w4
qZI6QBSO9xLq91b1V3Vdb74GztDeqdKQVAsZpum+6+YAnFontlWRjU+liEposMm40+JxfFJ1ScVi
F3DU/2HsvJYkRZZ1/USYocVt6szSqnumb7CZFmitefrz4cwe2uqstW3fhBFBQGUhggj3XzxKzcOV
8y6qsp/I0PzTYR6RqiYqCQZlOYcUmf4rGqzwRU7jlXN0VbEu3G0d+g67B1Op06u0Vby3963iP3oN
OfypOKCXGDxrc6Zi4plMJ8cNlvAEw7a0BVb0kuVkUKXJKnpQt2nxXcZ1aYqGedqrpaafpRpPTfE6
ERVfz5Bjga0DVBLMq4BcgYM+x2XsXOKG8RXJlv8B3a5dmpn5ueZ/3do/9yPEnwOHNPSTnG/r2GvR
20g2jpVNNuxRcCoekAw0r8a46OdU0biTNin6Qi0e2qUIYgU4pz7Ni+YT1Jx/d2ydtWR2LqWuPm9N
sjWlfvGwtblx9lP1amY/deTt3LqJHwqdlHGIWe+6tbXZSguIoPZu0kMhw7R2y4MqvSg6YJhWR3U8
Lk3MUNSs/QgIBB195gwnqWphkeGG0MG7dqzmI/T9BeSzxAqXztEQZpc4DAFVL9Uh7Eocg8GZINXE
2iu0PwwvBd9WmESYl6pJUv2iNyD326GzP8a8Hi6hwoxN9qZjk1zaupwOgQlXvm9t5+bXTErshOic
qmghImmp/e70OUswL/wiNSvTkrclTyC1yPXtd8O0UElqsxdpKrqA2URWzvdSBTFl7vFw/LNC5+Gg
j5X3bkW9giRYpBwtz3PfNaZGFzVnUifVAqkX9NeY5Ehng+HiGQbDnez0QXS8f9V5rPv9MBm8V2X5
rC4nTVqmu63n5ffSEVti5nRThzMSxoU7aRv48hzDBhUqj/W9F5U9JBo+eaN82OTb5OqOT7hzSeO0
PXSRvWHr88VJm1Po9CnYzyA656iFvAfDS1nW2clTMIZOh0X3crDfCBJYJH+17liAyvpQkp7oVKp+
7YKEr/uUZx+WNk7M8xnlMI1JmYsbzt0cQXdGRzT96JWRZIvnf0EOGguOEfFnrzPPUqvKoX53jCuj
Y3S08bJ0QAXdHF33oG8lSFHnfvjRjESy0oqUFDQa/aLlgbMPyQksUT5n34N0OUap2Z0IYy2xMZfp
fPY2dUa+N/UsuHj6AfFR99le/GCk0NOLYSpPRl5/7XQFKx63mp740chwFCPx6pS1i2JAi4xJHu8D
u4RqqKMhiGpW8Veb98++X6nvOBkK4mZXm57/lhHXSirm6qpScX0mDXTRUshWuMwx7MJ8CPIgXZu0
0Y9uitG/xk36vbRd49JgY/EYWujDTUxx77Iq+4O5d/PdNcPHfsy0n9hsnBKvsVgsPTXTvGNCnpPD
blvgElay8xBX/hos+Oswr3cB3hgfZtxcI4C837UMYTjlOcXG5FW3izuUefNToRGnzZU4P7pDXJL0
jr4y6avOvQuRIWy9EH36pH02+6ImEGBH3+vwLzWY7bPXaAs6P3cPk0qMMI/DAuNsl6CtCjLWnvWX
OR7y96GLF3ZhGt6kmlbojQKauId5bz/73UQeqhsquBrG+BzV5sIvi5sTqOD40lRohFhKfsHuCROH
1K4vBP3qo7nQylmZG69M/fnzMzlIEhQHQFDHWCHRT1Ir3cV6GxG8sXem/oLr4GswMwIZDLWnwNcL
3L5zUF+KVn7oTotmbZa/WKzWPvrZ1V7aRj/JPqRPvbsOD+3daP/oGJw/zNDx3rISeX4sMj56y5hw
0caEedk3IgRHrBlX06Wmorf4WvVE7pdaT7L4NceJV2roAZevjZecQr+0Ptqiwmw3z86yr/Ms9cXx
68taK83qpR3mq6kmKrIW+iWp0vkxW4pWHe7muNUJ11Aru6Y/9a5io2Wk24+jrjmseadsR0QHzQBp
NJY9scU3Zpqyu0yv7Ud10NjrT+18NKOoR7B2qcsuKUhgYvPUP0plPVVWNRZJ1YIwajaEl6HPCEs2
IYZprlWHEIZQDpNqsfwBkgA2Ry+wZ7IWwImojq1O79lV52sXTu9rVfZoddnfIit5zNL+D7OIi2tG
xOux76t/ChQwnSO+ctX+045B9cYHnZ+y9W0NRzN2zahVOwDkSIssZ4lagkGjHiMYYPrBk5G44yns
IVNqqRo88SZBErD7ebpfPIykTfq5WAM9SdWtzGcYd0QZluO39rlqkC+qbQVdxqBmKudrh3DyQxin
FHnc5gCMoVgOaUkSeWmLTEZPhIAC4Bx2+55Z+UfpV+Gj1Dxv8hdoJY7ky86hjZWzMtgxC+m8e1ft
XH+w8f0AMdICeqFHBSyVxfGbVMKaHBN69fO9VLUWKAdkvPQs1XLK46s/eCCHlyOR8cye5iFa/7A0
2da0j+o0eJWalQ2EWAc0UaQa4f1+tM0lEL0cHtpWeYOLYe+kmuqO9VxDwZWa/L420C+pndXP8tuz
Bec1WrGCn+byuxdg0aRr5VGqJebyPJo5bjfy2+wMGaQYIailJmeL/P45LQnxklgmtWZpubpXqqa+
2SQLCCRPFWO1WTQX1SYzFGD++eGMxbSLg8D5CwDxXc0WnnS8T401/yJu8WUiEvpn2UEXISkfvuHz
zaeeqeEOj87yEQRHeikL27+1xhze+b4SXchD5pcCEc8nPYu/pMiz/Wgn59Wc8Gt33PJHnhU2lsvJ
eNNKTI3dGPQNsZ/ox5VEfEMEn4WBFrjxYzrmMUicILgjRXqOx/ndnnNjhxwn8I0ytR/auSvmXVZp
PN68qX2aPUmh2Hb6RDQUiWz/LweFx32fwEB3h4p8WlD1AK6AnsOhU9HY7GCxeO14B1h+vtZN9Te2
mcrV0rLp3eoqHrvxWcMP/gu+a9/z2d2ToEe5u/RPoR3+rLoseYriCN3a1FFO0PTVL6UVa0xa25Pm
6vZHaJ9JiaVfjXkeToYSxUdXSe8CxfvOdF29mXX004yKv7sxNEnvVM5FAzFKls3FOAuhsbGOUxSY
ID94oZF8G0gSpZPlAkWqSFY6vNhJNXoHPSS9VAEEeC2KMxH5mJQfpudtHmP+gjoxWQLtazUH3sXy
yHwCfE+PVYg8pukAVhrAwjdN799b31xY349Drr0aanODiF7tyEIFJ7UgImYhd0ngZSTeqzI3rx3j
aRy/6TieGC9Fa7uXKeuQPxwBKNd74ozKRVPIq8Fpqk5w53XkQXzj9h2oh/qYEgE7oK9kH3I7X3xk
5yufRyQ27eDPKnPrt1nno02T/uSQuAfc7YRETCkUcwzvRy/+PuWYLo4D2rlYLf6aocGUre7hBhg0
e6sP2xeSt9rZqqzwFlg5UfmodA9BrhpfQH7+PVhx+ctEBZNc0M+o6yrI3yHB+qJEHGJou52KSN0V
577hVS206LkCpSI1KSqr1U4Q5wmOLT2k8EsdpMvo3fmQVV6RUdGA/cUXsBHHGC+Gp14z1beJ1OrR
08l1S9VCSPExi9GCX3b2oAvfBgMy9mj399JkwD44O5FdHRo30d683mhBeQIgWmrSpBkWgm9tmtzk
gOXrczX4MjN3iS6F5i9qn2X3NvlAWs2ofJEanlTBMXV9LHSWnSMrG/LV7U1qnq51b5GSghBwkKSX
Nh2PkGvv5TYsGg6QgknJiVcDe9HlgMBVpmNSJSpoBHowq46fO53sw7JTWYpxIPCnQBq4Sg9C3cPN
L1CB2k4ZuOkN8dVk/c1ZNBT7yJvepphwx2Rp+lvjY42W1+EtzUK+dEUb/7JbG11p5k6vTmi/psOP
Ek/cd2Ka+8mwRqxJcuO9HMvvYYLQhOwjRKvuEaf0LiBGzXdbw89Q6b3hKH1zQw9uFTY1e9k7qGR6
sF+3zr75zPe+BAxTT9nNC5lBQEWLXqVAHKU4VolfHJN/2/QpynZB5SHebevR6xSMoLx8D+1v85yG
kfHmFp3xlswKgz6YlqtUY8XrrtoMPES6aINtvPEBm5wsWvvnDWnkEZXWi70cXgX1Cbi7jyA63LZK
6ZxXKZK4YbRrhvHqBLHz2qKN/jjGCjRzHQBaYQawo3GkOUtnIoLhC1pyrGn8Nt+D+m2OXKDxCLD5
n/PV3a8iU/wjzH6AUdimvMKl07G4a7q1Km2tWR9qje+Z1DAxLc5zBcBureo+R83Z2Qe48SRNozGT
zutiFVuPKniTtmn2b1rOiyG1ulX6S2vVBT34o1L09vRUAg55WJtgQeJoNXg7w8mjZ8flNW/RzrIn
3dyR2yVTbAzBqxSeGp7VwpgfpTb6bvMY1e650NMo2c/NEgWuK2cne4uIr3xq6YTOmiQ+bW2Gl/z0
VJWPXl82L1oEq+yng7fo2KivUvAcoeDRk63e2nxz+KgjdbxH0Ud97QM/vq81+4+tQ8I6BeWNpjlv
bS52Ze24nrTpBwQrkBHaW6M93etR/NyOXvbINzB7JIV+6yFB3KSGUaat7mTTS8NXrTXb629tcpjV
FH/XrR8ctLLKAPnkzosUbk2U0IEQAEOdtlJVAOmSi6mHQwJH9a2O/fLNT0rCa14cnaUti3JilTEQ
8zAvyv1U+eqOZ9+/SmfTwKO1QKXYMIH/lCp2WCnD7DHoovqtnsvXlkDhA3qv9VuRIHJrhoq/V6GD
4vUw3Dmd2XMB2BkCnzqQSAUppdn1mzrV8VMTu1fZKU34jGkE7xvvqk1D+TiZ451dhz33czA+GnMo
b95Yd6CCpiB7qIPymJdHRR3KQ9M49UGzghngkd+cTMVwHvoEikbc+8liP3bEx+1rY/gFfPj+3i/7
B6sPUGwPyUnBS/jb7+KTFSJ4kFisdApmAF6pVZcxsn/Mbg6Crb6qfQBzQgnBdKu9fmiZg+wbZh+5
h7+Qnu1mUML7MVIgkvp8zSXbBz4Gdr0JBl1VhhuIiQ+tdqJzwAeBALcKJB2Qct/rd+qM1lyrKQbJ
BdhJrnJOR/0L6y4GG9ALh9JQH7MuvWJGrdxXXQk9th/ca9ZDgDOMj7gZYpZ/Lutk0J5ZH7pvc2Zp
t4mMNvGOlmCiUeyyfGrhTO3UESdd1IlJ3064AXhln+zamW8ki+EHtX/RwsZ7XkT4JkgM9lSZ8B4D
495sYvWkYIyyK6Iv8zy/kxE6RK1Wngq7de/6DDcYAgFsbsU0oABvG9UdomVfQViMuNC1/al0Qnxc
dd1/7PMfnCa8Ibdi7NB9HvaOaZC5LRTtPmOumlmj+mKknHmosvnOQnA2CAGJZAqWi4kOJ29KLo02
1Le68+sj9pHDoXGc4D516/mgtvrXYMQ/AMRUdwxmKBrqXL5YwD9eKt38UOKoumSoNd4jkwiuhG/K
MW2c9r4sCqIk+gB/a/b3QTX19wAJLl2NIGNbJ/u8Ls9eNnrX3JiqQ8q8gaWVGe4M3LT2dd9drGpB
BAaddjQHOzkBEP4bqaa/FjPRi0mWfM/V6vfA4bo96mxE8Hhu7EYBrpe07Z1GiU4CcC20JFixdwZf
e8OGbaP+XSX6BK/OrO8GgAZXZQl4GM2LzKi1ZVrNFIXHqCMPkoYIs+QJkhHR0KofevZXbyuPaQrP
F3GUfRq/gF7+NbtGdSP/pvIlTGo019TbVFTaqwnDw+SxJ91r10MC/sap9kYeRvddXgW3YGSGkWm8
v1OIL0/alcjtDcvTW2aErJweTQon+sColwlmQgzVrur6HNrT366puvejm7R7QoFtSCh0BTvgrUZu
yXauQR/iCBFAptFyTMuKeomUfIUIkO+HOPrRZCUu2ZF54VveJyBWkLeqT1zQX3WKRcxIGJ7sA6Yc
bWU9ExjRdzHosoMfN2+e28Axcxvc31SjuIY142CsmPt56Jt92RETqPNnNE3V+z6KtPt2KRwTw0oH
Emaa70I98I9mB1Iv1HRWKIrTMfZazTFIEncPKOsUFcEPhcwDSgwRikKEMr731lB+aZE156N96XJs
7BwXTpMekANRR+ipHtPjh6AByDO/sCJp9+Q9q9J8xNY82+EG8JHGasifd6wFQn2YIBc/jR4B9lrv
JrLCwSvCKnw+2wqEkq924PDN+H4EebnDNotZBYvCLlHh8Jgtwes5DU62t6jPVv2PwPUzBMoM4I2u
ngJiMHOAh/45nLFq1CHM7zoNKlP7c4A0GAH7PTYecL7adog6Ozszb9U9QtPFUS06EMqdggGLpirI
R6IXEwQ+iYXSfZuq6XUM7eaeUGO2n7sJUbSsfYK9/EqkudlZ6MlfvUkHBar71tWx3Zvi995NSXz3
Zi04nSru/mpc776MGGbNRmEYS6vqMqOwhIXqtwEg6rnqum94Hxhwgu3gqJTJ9DDgVXTvEDwuFgJx
kOpvqePegX+YmGWPPldw+Dayaie6EQBfiuOjbnT+rikgUWRxRaCiDUyybqV1qdyq2FmJ3Z6BrheA
4jwL0A0fgxNk5puTk5TSCzS3kI59K63OJcpTaIckjs/l1Jrnvq68P1LvHS5Tp7b+99muD3De+ZZ6
C0RG+R4Z/T63suCmjwH+iJXaHFipe5ce4NnZAgcK7oSUlOKzeOsg3DtWQdBDNQ/MGR+80Rqe0wGN
IocaYjLJsTWD9zxT7LutqIbCWas2M/+rXUMRw+br0fKZO3qDBY7RzQB6Vp538gPf24ce6msaQ9+e
JfNOVwNeRd807uY6Jm3K7ONHmuvHPEimmzoj34RQ1IsWBz+txSEKqs49usXyMLI640O8FIt4jpmP
2r1q1u3L0LfTYxsvIzc1rwzalzpiqlvV6bkMHDXcpw63EUzYVWlZf3R9yszDir4kqY7OoVk8W8Zo
n8Y8Yv29FL77MHsdPLRWi49N95I6TXILWR7cUt+JDkYBAQA2dnRn2eaLHhiwN7yRJwq7xwHEFfG9
+Dgo9cuMQSWBPRZn3SJwpmUXwYDZS0YaqjCwRNNavK5AYP5bKB35oh5t08LDLsMIkdTyS5AaY+a1
hFnwa3CQPV8SAcqsH3UfW1cMt+BIYAbqwbEOetBYUzBMrDh9jiU0co+g9JUHtbhrzOlZDecRaodv
H0ZUafbTUkWmYNr3JjfLTF2AZk6YwivpkJ6cNdBFnlncgci4DBOMFOBKj53ZvSgt/k+5GScHHRPN
eS+YuXAh8Fvgz47OMOVwCmb3cUw1jalglz15pOZucVN9mYEbfeC1Adqw+CscovRDzXGJ8dofbuHz
cEuUwFlCBfWss9JJeaAcz9UepJj4hAGw8pSDL73RAMderZRSAezpgxSY6ty8yWlwrXyP6iC/ZnHJ
kD12zgHDbuAhpBQAwRXzvkAxLXIKm/fC3psMeQ+DBqW3BiiA/9pwShr+HpIj/kNMgPWSzOGXECk4
xEdPE9ZyB8cZIbgveCMA2odE4+6i/5sq+7Svf7Guae/aITvXY81nElRg4mBprSaQhFp4nHV9dcI/
i7w0viIhjyLn+KongXVJB+V1Jgiw0FvVc2UuxgPxN7UzLrE3hmTrD148e9cwsh5jUmn7VEdWqVVz
hP8MEOP2nWvq072Wxu+jyio1rAJkFEMow4tJU+Wja5M0/D2gQF9WBYggq7uTTcIbLFdpr8IR6fSr
GxztDdiuizS2MrEQMBmntQVXn6d9cyhS23uGBeA8qdP7DILv2QCMYOdBc6ri5GvJxAD5yghoZUky
VapzqmfM+coMgKainJPODZk/GSnwF+uQB52xr8qiv8COKN47s24uI2yRvVT1xGnAG9cWfqFK88B0
mf+n7eyDXgY/JluZzkWczncIfzz3M2Bv07WTpwApl6eg0Woyw0hhOr2THq3ars4lNHAjgJ2hJEjM
Zfy8hanhDkgFOyFJxiLYOfOYHVlFPxnEORjFD1n21IWAxf7K7XdMy9prtmBmygVXF4KwuJrOU7Tg
RmtjUq8AI8IFSSrFpEdfFMXwj/G/TdIu3bPltatvZcB19VrodLusSCkF6NnoIKe1ugoO/mnCEfJi
he9xA1LAfxubID0F0Hnt1oBbNIxvCJWjbojn3aqrIRghwQ1lJgsGN3ZQ8l4EN2RH56eQJMe/J7cJ
buCyrPnIZJVfIpvyRlsVXLKLbCYzESRYWPx7Q12A9nVbHQWhUjlPC6SQuWx2K3rg1kGD14O/SxRt
iSPQGoDFOpJV+dNR8kOiBjjk/jD7ARTzcuGa5YyyteETbS1R56NAFaVxnLMpu0jPyGm5MsgiBv8c
3y4nkV5aqE4728nSg/zKBK1pErAIny2ufuegUc+iMOJ4e0juwxUM5/duuX+jGTmXHDVqyQFLkcj1
l82YJTIpLYzvpJpl1TksFR3/meU35eA+A7wzLvIn5WfgvBxG1YA4SV8dvbL8IcelYwDHfLmN6x2W
RsFL5T5ZF2shjW5tY6l3Z6RW8GQC9LFif+VpgHZLhnqc0vGo6vVfggeWYgBG3dXw64inIjmSVYON
GVHlpIzxbnOUpPeK8wrV4FsPc/HoNSF31EZC9NQmzZvceztxnwbiPqe5NhjWrSFCb4+pO+mt4pY6
LP/aEM227aaBHdaBUDfBQW6X3A3ZKvH4THayKU+BFeo+eeVu5xV9fsPX0QN9JptLARGBZ0M5V3i9
M7YMyQwQAZgzVsMYgf62KUc7OFKARHaN/LZuzmkPGsqOLvL3xqYhRt0c4jb5Oo/6Ta7cepWglu4K
K50Ocq3lqiRtwfq/1RBfWTAAck/kCNmStvVxkLoURopjSNOFQDQRfRy6V7nx66Mpl2Z7GmRPTeRz
V4FhP8ilkB+p9zXXpw0KfU8EnVmuVf3dLrYhyF2u19fMnX4GeGWcMmYDPHVvWpW3MG3DUz5DdG71
6VVfhg75bGex7ZznYAYJjB3fToXOiRJug56QleTF//eHf/sNsontFWR3PdTXnuvdQ00Gh9Le0A8y
BMj3vUNu/GIDyBpfU7i868Vd4RS/vTW/gSo+X0GDNF4RwZqcm5MR5tp8jN3wm9Jl6nG7wgyCN91x
oXRvg4vaP2eYWJ7kt/R+9ZTas3pCo7Gf900W3reDrgDzWMah5bWWI2Xrv7Z5XTkjHBAmB3kS+jg9
MYVh6bI8CPqItJMJx3p7fJYOdjXTwdT3AxJsF3mCx84aLlNusSypjrkzYHzkLuDK//p37SK9+iFY
YS83gCssgJTt2ZvjB1dfAIxGYdeLvA3D2zIsy5Mk1a2tIPqzjEiWPjtH36kGMCvpsxMojJHSX4rt
bf3tEV03Zf9cecPFa8y9PAnrIdgKnJUvbUOCQMZCFuzNGYXu6/aGb8+ytEk1WJ5Cte9PDSC9c+hE
J9lnysMuPbbjPz+CUpe7JlvrMVJfNz/tl+qntvWxLSvb/mfowVaOBH9qXgO4crsUeEyRAnLrbRDO
y4dD9yCaBjoL1Uk/4UNBnp55gdzxwdYxBnWe8rl9cZgbsD6814lYzGqBx3bykgNKGeruzlqwqvNY
vuSD251Mc2Yq0ejqQQ0KYjc9AjM7Erwn4R1M+WIXac5DfQii8snBvHi78fJXpbq+TltdGrfH5NMh
xZC2lx77QXkYpaiX4Vq29AT6khnDeZKrLycpwDNOYFZ47HofWv1e3hJY7bTK5m+tg2v8kVuIKMm6
ZcI1+Aip7k9buBQhF6yLlfRKHBxqSLzgG8ZE/4h64O7ImBzlGkshtz1epicI5bJGntK/80m/ebGR
ndR5vEvMEoEyr7vIIKMxardwdkvUcw9hEaxfAKP9ASk/u8oJ5c7LFiN9u7Bh7Gj4MQ/eM2Zx7opZ
9hP7zcfz7JTLE7ENBqqmOleO236f3o7aoZ8g3m9XscwcRtJk+cxkbmYdfAu6kJBK4AX8AS7ZYCbu
IT8qXcitQTkx0EUZNeu46pjJZAu8bnWeXOc6Acwhn3uGHolGcWTvMxzD1tnVuoqKtKAg56Zr6yAM
l/qxNhLjJOeX3+Xb0Xht9afZyNuTahovcle3Wytbedd9j40p2o1FgdI/FPJ/FmjbwKHIt1/q68SO
5WmJIw3LBzD+Ry2zc9j5bT48IMhuXoCmVTdh7QxRV914Fn6VYZat91fuxDbGbDeGD/TPFHqmOXn1
wYIgjSyGY+BwUvASuIzgBxQCjyWXTO6MPNaBSuzRAh7sF/iG/DuYS4dtRN/u5PpAL+P9dhG2vbIl
Xf73UzFXG2EvPWxDvfwYqa5z8a0uW2vjHGH7wYQWYQaZ6CqdfVHxWJQu8mfXKZds4rDJq7Zuktf+
B1a/fijld/42y1iPLXN3DyzgnoQg9hh86GX+SnKE0LW8JnOBHMw+mMxvaK0QTw775FI0Yagepfu6
6S9f0AgwSBek6zxOnlSZ0W3F1jbNGSkHDaVIDZjYMgmTf2crVpSk1H+by66/vpxHmDgPY4GuW892
Azz9ZJOlmvfo9RYkof525YeY9U13dfUq0zKZ1MmWFOupl2mhVEkEoXkdQADZOkuXrSpbW7Hdxq1t
+xufjo3yjw6hDsYwxkwZODuAAPlF6vLmccUTlvHL/vXHz6VW7CJlUH+bRsotXJ+8+a8Aov1VHtcI
JV1A08s9CLsOyQ15Uv7zphy9DlWAcpqLW6aHz1SQAKbItoT7xAkRgofs3XZsa0DZIcXWT6qD/33Q
6vy6/vrlSV7JHts7s85n1odZWj0978if/PveydbaSzY/1+Wg9ay/9fr8Bz4fpWgkNlr7XZuRmpVx
ZZs9yLH/qW3rInvXebZsboXcj60qW3Lcfz3rb8sZ6S0dP/2p/9T26ayf/lKwDPgYzdVdCKNvecXx
cCZXUc3rWlVeeCkIpUDOhEbE4n0Js23F1jZneIJCv6NP1Rpsrp1kuJWTb11/2yObvhmAECIFvz7R
8rLIe7K9LNtL9V/btsPkvZN+/6nt/3oqf84Xcn8Rg/YbDy4ObUxrl7mwfLi2Yl3JbvXfYhX/qfun
tnU9sZx2/Qtynk991r8wJN69pgy/1M4L9zI0yBpUtrZvtIwhW1W2tgnZ1vlT26eq9PN7BAP671qN
JEJS2BD5eDnJvTO9lUd43ZRWqc+EsllWZ1V20r3ibRveAVNBG9/qyrzQyKUuIz9zoYCIkpVZ7ho6
8gOrnfcyPBD9R5K1QRn4H7raOmjYKjEEGV2KcoaEifjb4T8Nt9uj4Miif+uzPQZb26fHRaqydwya
lJCFC9NrUGfz0Dl6Ou9l/ZsAMCBclIzvQTtEp/WNl4uyFeuwutXlcv3XquzYXl2pBgRS/hm+pf7p
DNI2ZwnYCS3hNdoG+3Vive6X+7Md2eBVwuItu1oERowlQvLbynHrJsdKIRODrSpbn/rJILq1/faP
y55PhwxepRxn4wFU4HMNlQLXAOlBpNzQQHIsH64SR7z2TYYuP0uy7CJXpkz6PLvMqrNrMse6yMu+
3dH13f8tmPnbVGHrKltye6OiJ6K3dlqDXLmD6IkRR8ik6GhlD7NXko5BzUWbHuUVXeOU8gSMsx43
f8iL/E9Uq1aDI9bZpE4akoN5nl0TJIJhiUNak6JuyFbutrpvBQr6Z6G1KxfdYWe2MCBjQN4iH5au
BWdT9++Es22RAIhUtGvkqsp9qTOoTHpVvJcxPBPhk+vLDZ5bRHfaNZ756fLLRf3tFq1L1/Wqy5pF
NtfXPCI5OXvmdJSrLH92K+QHbFW5sJ/a1lWd7PlM5tx6yu7tX9LDUN/bWOvtsDHEKi7I/S9dEY9n
AyHAow5jlirUMwRIiys+k+y1dHJnhoNMz7LX84B56kmCd1MdvEVadtaWc6hJnT2UQd3upNfcZeNF
mUvzoPYZIL1hKHZNxKsuhZe55t72AHhqYIru08Q9qVFo5UckgzBcZmV/JCoJanhyro0eNE9wssg1
IxoL8TxzcC+K1fvUH98XRPtrgAzsK/yb+oBq3IgqB1VpyxA8yhLSE/WICkRsV+lr7DkoC5rdwxSj
heAAWzjp5PbPnuXPz2nVfIfveOlNrfwy5iauWqn/LS+Zktf4wN/8QAUpnjXvvTdbf3lE68ns+gEJ
B61FHWcYdkFT11/rGUwvS/LyQ1dTe4+iDvCqCNkutVhsAUxCyXNuVeg3qeqhQiIYZagSHDdGjNXj
uOwhlISZwICjQJho56awy8d5SqpH2ZIiKwoH3bM8R1iYILxVxMGhrJAf8qfhT5Pk2blVFym/TK0M
7EhQ4jgsAeCd67Nyi4sY1WsVwqfhYySqomB4aLMCTJDXDqyHm8K9gdQgveYRbG9R/Zr6KXoelgKi
S/Tsq8k3ZDWVqzSVGSbd6C6iylUgfGZYZGuc4LlBDftZJRP6nCqatp/GMWAFwY7Y9oBWpTbXMsdS
FA/Z3TQM3aOWdN7TvBR1BmzP5tmCXU2PbUeoZ+leKx1c0QayM+aE2dw46ujC+D+nJJof1xpoDpR/
HZ657fgqsrwnVGaifRW2O3RPjaOjWeZhmpocjTfA9IWhmTfbAeoMrFU76LaetDus4JHBwAG89MLy
voJqd98sxVbl+TwnBTHUAWkjG25aqd/y2UyNvWYa2k2KYgr+p7HoK2U/ebDcvTAl2IyowXvvAxh1
7bH/MxnyPwxS6eDCofvzbpnwmUEmglYoKlRi+vkn6c6vYZ7of05NAloBQZz3YMyAXaOD9TRr5JKt
KbHuKjfvb3oft5c0jYtHboEG5b9VX5tR4eHKUvNBNfr3GtWgBzdKnga7aqC+KvVr3JM4chB7PEpV
dpAK/UB+PT/W467HuGM3Ld1jLcWULwbLtRxHBpsmR4F2y5hx+O1gK//mpLN5J6eqG1N7dLzwAjkM
p84MWbQTH5zqsP2CNkh+heGcrOetjbl9arr2mKvI2ux9LJb7IHvDqHAmaF80rJVt8w6iRfMK97x/
JHR8lRpGu+0rpnWQobIRsaalh7Q5Rvn5oMR9V130uHANBKgN7YeIxbKpwKC7Rz+tv68HwsplitqJ
7HBQsrgig5mAZuNS6KbSnhHb1PZSlcuTperyqXLAhC3Xxx5HgC7VMtGLz/b4a/130iT3z3ZRwzlb
rh+q0yDyssnDn55nZhxMlFNkU4oqmGG4b3V52sYWCcnfGmW37OkgdxyGJ4AzIPCCYQeuC0uFsmJQ
0us/6joIL709BGi8h9W3sjzJ/ngI61Oqo9pUzYpDwFpxcQsnHnhtgii475ZiSNA9cQ3//NuOvk+x
k/kS+HZ8hMIQ35VjhofhUsiWtJmssrFssFFUi7WowW/wv3T8f4yd13KsyNZun4gIvLmlKG9UteR1
Q2hJWnjvefozSHVv9e7YJ+K/ISBJqBIqIHPOb45PHPLd++fobsQc8P9ySGoP6CtkZfvv07RdAeT2
Nl5KmWjg6l/fTvQWHzIVpdqc0napoyDtqBstFbAQKc/RssgBTJzF5uT7EAsjf6B4XY4Jri+7Sxly
ufvTSazhoHfkxdeRR+bg2CaqEpaVgyfGJEkH68lAig9ZSuz916FiU3xwC3V0ZwEC/z5UfNo/jshU
fd2VCDT+vWP5VlMZU+x4mwvzJcWeFOXSbKfHdqrSoz1GCE4UyJtdRp5RJluxTopQuZfLcDjZav07
DxX5fjAL+V4N60vHA/ZCbppKF6CDvP16Df6XVbfq0URa8mRnnIpkTnlOoRk8RZX0TD1ycCd26mVw
9ovYvIp9KIXXKQV1v/Kl51g/JYOiPyh+VDwqyV504Z2T3ctNQ/nlJazT6dQHSnoelwVwP3Vw9aRm
1Wxml2c2arxlU/Sh0JREjm9/ycmAe6lN7JLKpfQpc2o42orWrsSm1jfDTsM11St1AyK+axpd/wsb
K9BFxqiuIwoqn5oeWwSZer3tUl/5hBSs9MzM13cjlpnX0hwfkNB0r0b5PtuN/WxIdnvIygh0kql2
r82MkEK2jPwKRAeWbtj/CSyzfUWypXpzjIu42fgPCuIzGLbtgN6TtThs1zPWsNQL/91EWeRfO//V
phoWqthsPpWDU6/xayshzFnFQyYZ5qFJuwnmdl88qFRM/8L63RU7JWRsDygwnqnklc+iyfQb8gv2
UG7F5ghNYq84U7ISm3Vs69eZLJ3YEmfsBvksw3pTqYg+BtOMLqEwQu1Yw4qhLLr2obCZ+Zmge9x5
aPHAeoKWXVf+YB3Enr71nbWuDAa/O9xOZp8nD8CY6KmXq35FjU90EJtWJJvIFKL+KDZNjIjwgVT9
k9icpend5p1/EVtTn115XudXLUbf44/BLowG6ZZmrXyOfMqIQx+7qiGvrgh91mAn+lvptI9J3MpH
xArDTVVbbpUYqnyV2CfRQbTDRdyUUp1dRJNY6FCOIpMChrpTMVwtcI/NzOAmuseUo11z/dY0xcbu
7ArDwnoNxrw8mpNVHKOOYrkFFlweJZlF01U2mFl58mKnBzpuRs1dqFhYgU/GA4Sw9FU2KmcNN7Pc
iU1qdJDUq8VTqY8gKbUeLcHSTekn34Xph6omH3FXlluE4lX6ioo621KOb21Uch+vpqEdc1sy7vUw
s85lYiCwWLq1k/w1oZbc82pTzgzrFNyIWLOXxayk/ooIXoN+9++2ny5izZDar6pXle3/Ol5tEcB0
ZnxXj3NzGaUKuXRhg75D1aXzJvrKZf9RHwfzqbFG+EC5WpyyUDMhG1cpirhhfu4r+ya6jlp6qiPN
eambXPbsOjbOaelgwFLX0FLgwj5SjvQhAb9ax8XKRjZ0kktuKnuM3zsFgZih2c2do3fBQTKtZBul
oXwPVaV2xemt+UUuneajI2+EjEiP4TBO2o6YbQl1tzRujglznNvdAmyp5G6S1QVkXBhVp5Jn6sks
Q6/31fhQAyf/a8d3H7G7/GmljgTxMxh/T54DOfbE/hDd40mcLbZsGs2KcsLK0vffm2K36ijJuOHW
jr57Bop6M/TE2MrmQO32zykMSz+ayMsPVmhI61QpVGypBmtnoPfd43XTnBRNtzZmkk3XCR8Xr2/l
5pG7UUb6Y1tvjJ1vsHmkP43zYA8JQ9KxMDa3e7Mt9A9qEoFF6jzn+fVx02aJRZFKMK/rqqovsdrW
O12rhkNktwbuvn6JLUFnwcdCrMqDj8pMtQSL5ff+axyMj0mkS18SSsvvD8pyBVRcYXxO6fAeSpL1
ophNBu1Yme9DEzY4Q5TgjhJqe5stUHFZ8tNjn8bGlnBAemdTCoTGuTGIn/EgM/05fOUB/EbxofSp
Bvggo05ihM0gPAls/SuDjKx2/UOANUfT/uo7NMtwipsHp2VO2PWVcoduo0Oeg8MSdVeWR3DN93eq
quFBNVoL0kBOcYtTuuwo1iyrJgUIAuHcJWBd8K/5pViD85CnzosyxdJZ7x2HawC+tw7T+iA2Ow3y
XG7F3V6Ne8BUCuOyfVcidSsa23kMKEh3qyGUz31V+o9RPb+qRqBexNa8KMAt1bgTXR3FOkaK4V/F
VtgH2zYt0196ofqP/kwusTCa+1KzrEd/O/qZ9Rrzqty2o9xurXYI3gp1Ww+1+VaiyMIyp6p3QzAU
L9jcrXojsn8xjzxh8lBcal8Cnh9QvNH1oeJ+ty07ooKMM866SyXLuAV2NHETAV7TIu1L2B0awNRC
K+gefzo0Wq15ldkZmwFLwUu3LPhhTF6DN7InNsUOErbFpZlx28Ky+ojYiU8Ougp1A4ajLrG74qIt
CxMU79GWtHNuVfMvogAvXRlNb1O0CD1a6jngQIHcS9WXeB6mt7GOjNW4tEdL+3/3t0Eu/fT3bZ/z
IE9bNYEN8O3v8/+0///O/9/9xeeq1UDltqOv9dyIVwMT9ls5TPVNtXR1ay5t4DLqm9iRM/n9bhNd
AEU2t3Jp+9exvDnBWUnONlZ5J4qFsVRbOlUjb/hlZH+1ydhHO7m++ekmdo6x47h1Tb1BUN5JWWtQ
MEnN16jUQ7C2uNe9Ho6Nl41KcScWo87/q+ifVFdpqrUaJvIpqCjE4yElNiC0y6d2WYhNU5Mouv/e
ziqvZ7oG6/HvvaL9Z1McIdpg2x3zCEHbT9P3mX62Ux5682jflVyu9x77D4hkzmtCPRM/qjLfOz61
pOpo/ZrM3nnXANARLXSGO8O2MRxN4K0UqRyRfaWamMLjfVNKG0115meIDMO246wCePpEWdZefEaY
Iefrq9Y444TtXPxOIdG1nBvzijuVq/aIbsTAdUDTNmrTjge1DmF2L4Y7wlHn21zHCAuKc5l8iR1i
0cPqXtuIrKhE7629nuolcJ3Wv2VWIt0ARHeeunOwEUvmGaaLBjsGCLmluwxBqIuJx3orVVm/ZfIH
Fl/7U+ntG4iR4TmKcYJPura/i5pe2clxm+39MdUvYaDiiSGV81Mapn8QHWZ/ODjEDv4g6Tp0LKx/
b/jJbLWxCy5V0TS3YlloMsPDsACXuHTQ1KUUqUGyYbTlRUmpiweZLK8Hp+guor/ohsHTGtPICQM0
4DTJ4smOZB4v2T65BcA68FVr0ivQIQwiDIzRtE4eN/ig1Rcj6JJtRWnNOckoqtBGfT5ZNspiquPN
o5UN0b4AZXx09MjYE/YoDs40D4esGse9JEflMdMKjH38PjoljQ/iabDsU1JOeL3WBEmiLvE3cdvK
ODDI9cZ2ipFCV6DLAKD6K/mJcp3GVnfzoT3BDUY7yBMHNVDV9/dzh9UP5s7jQ2SAR+50t+9CglJB
IT825KBX4ShrT6Ntw/KGe/qM90zvVtE0nn18qEBQ56lXTWEECQt+HO8mCj78dP6dNPbax4/shex1
A9cmWmrt5+geLemfyJTn31Ki/SbwS3m5ERAoD2x1k7W8nP1B3/bLGewY/w50YCUWDyMTKnMC0onE
5HeBLlHt9HcHrQFTwGw4wkYdrzVG6guNfwa6Vp8dY+pAIXMHMDMqd1mjAJIB3jdeYmgtDMrHXa5L
0YMvOdbFUqimFUbwod5Tcmf4w65Ph+lFN5k7KUrwYBfcKcqUF2AD5PElQgC4Dsqh34mj1DjZ19qg
HHJLGTxiicWBiqCYqeqiDDYcDDn81v1u0ieAiKKLWPtHo7nsEY3/3vPTfcwEn5AP+DmPaKsqmzo0
EnirDMfAi1G2WDm2UvfUYWB5GH05A1/BJcngbRO3HKj0WDYh2jnrqS3wuVw2VX2iaEk3ir3Y9NNa
calOjF1MHiiSMy0mBctCzUP8nkp9Ko+jk1Q4WLAmFj99xJpow2mc3o2KRGnIUWP9H46bAUaVFKj/
17nF5j8+2sJHYM9IyP1H288h4vPHqJwPWfrSTGH4wDPXd4vYMvaqT21Fn2v3smP5W20IpdWc82+2
nCK+mlWxE1viIF1z7tsuc86GIe1AF80Xp2soKWzz9rkfrcrVBit4bwPpgYIi51NXlE1u8ziAA74K
lFyN6ACUt8viPwQz7qCDxL+rqI557TTty2J3v0qMrjwT5z7KQNzPFApU51ypwg0409lNdLk6/+wQ
exlg/dVPx5KnaK2V3D0hkcG5eTmDOER0/NnszdFyraEmZ/mfD/nXqaUxoV5I9Z9SNKoAM5cP+TmB
2EwHeUfyKz549iBZp24MMCDCOhTHF6kPKSFRrasOyfGamsvTVylQGOih/d1GpS+WSqm9swgVnC0Z
45JYBvX/vbm04dQ9nKNlIdqQYCprfNHIgix7f3aIfqKtquVsow+4AojN1tTydQQWxuviifB+Vf+O
KFxwCrl+VYKJ8re+nJ6skkl7PTX+fT7nvYdUrL+pXQwN0xqzO1sDqhIDcTtPRj/sClS1EBwjNPvY
Vu2N1IEJsjzFB0uOLnkqV5uMue5VhrVLxIDodWrUEoH1Invk24UrYt72c2JCQDFmXX/DU/TFb1Lz
ozT8g0wgM4CEQ11TUicMpR+LsjXB9xFkIKHR/Rkn5+TnefGhNfG7pBOl5mmJgB7VkGH0uGHpoBYM
kJ7ZnA2Pfj00MM2ZQIi9oxWWxzCjFFDszbHwPPn93Lhib5yGGZ6XMOXE3qk100st6W/JciYyHvld
Wlf3Yl+s28ScAC0xJo/uylaWLjFOQqwHxhzdiTWxkLPgdVblav/TJNZwQw29GB+f76N+9spWZm1j
ElGuaLOaENyk3VB3Chx09dPv53PkITs3emEe/Fml7xzjSkUl0v2YOCUpIp/kiZIqR8fulKNMHRU1
65GyTWdQMWKHWIw21KCVtPSpJWmqNj/HKL70Uc4lZLv/nOYfXQwrpoZMnPznbD02Havemkrv+7xi
t5/GfMQ/es6mJK2ww9I9zXQoBFtOLw01JYJUsP7jQLHj+yPFFwwz2d84uv703aaJb/Dz4ZOT8BP0
rU7eN2Hr/c+/6af3X+dVPrMAbsP3d1iuglj7x5ddvtz3dxJ7vj+0K7O7GLArpeJbo7XlY7F0Ex18
vSbMI1bFHrGYxOUXq7rdgW4YfjtkhM5SN2wYbWCnNjbnJomqVY2BRRBRahY0+btRNBMMPTSNvbw3
Q3/eWk73hSx38lLAinL00asJ1pG6iR+FAx/MGbp9mLafdeY7G8ZMRxuEaVSpkaeY04KydT5MCYvs
uHOlmgc5oFkdHL7tEGNscLey6+SJeeaOIrxHvekdt+e2g+sxPdR+hbi4e1SCkZNR5gcRO7n0cnOy
YuovK1RPBHTWKdGtQlffw2I4SWQ9pwJLxAkEQ7kk/AqJpENCve+OOmKmqU5yjCTlVreJdJVjprwl
fkbXyj/qjEWwl1uahrGnTCpNzt9tCiYu7lwM2f7nqIBInpfVIJfwTZWuYgc1aO/tTMVV1faUcs73
TXXfpPpwHRgItVYNCz1nSj7MSEaAl8V8keBRKjFZwSEH24OqsyA7tKM7UmqqO+gNjfTSKyMOYMti
Sv1bPVDHnxVHKxgMVP8sCqLFK2rMxo1awBoTbTkEhu2MyxoB07/bupmBBEhTdVvholfYhn+XLQtw
FE5pVdfWBNeUtnBxRsYw13lZRKlW7uzJmlyxyRNEu8bQKCgYar6bftobU3+OjFY7iCZbqlS4ZOOM
XWhTrEWbWGiqr5ImgtkouvxjB8Q8bWq+P1g0G2pBfncq8r34YNHmh4NrOq3mtVNNxnr5kmJnlMj5
0TABEC5NBmH1i2VJ3hCE8a0o1wUFwddWUaIbOfM/Y1T5+0HRzoDI09OIWdVVLOwZ1j9YK2Pz05ZO
fY6JG2T+RJZiiZJGX8PzujskRmJcCfYb38d2kbmeCx/3o7BtcNGymbT5KR5Ds1Ha2+9tHJKqTV2k
+gqdL/vD0lCPy+A5buy72WF00M8VuaKq06+Ok0h3RnQMlg0tiv9ajEb92hG1PEx6ukwLqffB/Q9h
xk+/MYFylM48esWJLLkw8a6IrhjedZeymLzvX9RcRgFa49aFitzcFXUW3HSCZDc1Lu5LPxiPoptY
MCRTXWyByp3YFH0VKOueUaEcF0eJNioqUkoSkjNzuHHlyIFzTXPNucLlng+a1r0Ffg0lZGlXrazH
SSp2/dim8l90g4C5J3MfnkUPRn5XOVK0YzTz+yumqN1JgWNeKRa1rjiIVWsltPEyGGfrKnYoLXBP
uSQ5IzbFDoAp+qVKGTDivCFBjg1bUsmatuojnr9Jb5x++obETjEza6xtqlbxxp5QTICzDG8l1RAe
9izJWrMgo62stvI3mqNBDoffcgP1HN30tqE2VEuIH4zEQ20txVRo8TIRC8YuM25ZuHmq88hoowyw
w5MwC/EXUp8PePivtWUTvt5z3uLlh7eGg/5usVbxMYc+iDXsmjPy14d2qRLqFgmjWBOLQQgllwWT
WoSTohF0bbd1VDLeYwzwpZgewm/h1aLzlhl21y+yOhNmaZnFLoUPPwvGyJQ6iO1MVD30evasL4VH
3VJJUy9fAW8iKo9MUX9kVIDdoEESFIC7exALtWrHGYOjeuFv/GdVTZ2PKFFhYDQ52Eexu+9nKkTF
agx2BuR/EpPmAJxP0g7K3vcVsycsSBI4I7FtkkIUV/F7N7CX4xKV2cI+we6ACjPKF/S1NGkSJXbd
19Tpnz60iLSotiP2X56h3Af4Oh6Krn+xuKzHCDuwTavob+GkO+txUdUmnKZwjjxxsrX4e3+utlgT
/wFyWOFaD7hWEi5pR7lTvToJ9F2LUdvB1IpybzJJSKq4diW52w66+ZjyVxvGSIU+RR0y/2F+AkrN
mNwGSD9LhhfXFDEvRWn5ori2ln+WWMuANqwrsCC8d3vl0EC2CCqTRJdWQuJL0vH0jwtDiTLXzXQa
EIqWspKkzCfeT8CtCo0PPQultWaciqEeD01oDt8LTY/Gg68uVy6b3jJFrQ6U/FYHJ6+AjovV3HZ6
ZS1WhfWqWBOLxPIr1E4ONIxFO18sdiylVlGgw6Djf/6wSsfK91EGCGCpEV3+TLEQf/DPZpdpkGUU
fDP9pYZpXjSK4nIUouZUrLYzAa88sybv5z8jfqc/m2LNUQbsrSjg5eFdwAlkoS2yv5+F0enhttON
Y7Jo78XvQCyiZXMgxbGZo+YkmkrfwNwhsBmNCFuDXjgamFLP/7cvil+p0tS4j2o5NWBL1dj3qtWp
wz4B8kWRPNd04UNUOjYGYiE24wgKsRJJf2qGlMMRY8jWnRurxxVFisejZReehk1XW4yTG2RY64b4
U3uyXTGLUWV/S+zn00nHB6VcwLqMR/CNLTCco5R+InW+VrOeutHknBVV6MIoI1E6l+HJRAtzDvxu
Rb69cYcpu2QKr4jcqQzPgbJ6lKt2xSOjJIVOZLGsuj24gWVqO8s3qu/V3TzgIGTaeNJaz23d5hud
JAwq9q7Hi6UJNlGLEaWeu1KfkR9BJujxwuWhEd/pqmKuJmWS1r7UYgvTqxvY/+Dp5kdNT/d5WRK/
w5IoavTXaqjwLJzSDfilaG1Q6Fe03SkMatnl5UhlclgUXkNBRtidAL+iJ4lJ6UoyqdcgJqhCLdUK
KFu0GarFI7rVUOESoiA5vZpLdcDf2G68EkRFYxNr7Mc/jcWFsXsHqxSOn3vnFExJvIow2PLzWIZr
ikVppBCu7mXAt1oMHR/TzKr/E/tUZMsoqVbjbNhbH9aNVLa7Vg25CHDoIt3kSushteLNoKOLGZ4c
ewldYgTJeKz5tHh1L88WRYEdY5n7PNlq0kQhsITevxukLSOKeUX+8Y3Bc7i2J+r3S8lMYBMh07Fn
xp46tTk2eDTkm/zhQe5Mu8S+jSCQdmQ85RNiWtwzbBwY5Jx/dEmVLjXzXQAw2A5sGa+tToc5RdVT
KP1pfbxl6vG8/ILU2GzPaTh/Gexc5Q0vyopJtmT5l0LtPqoMOpLKLbpShh6zpmkg3xhaOObIse4R
ED0VSYMDrkmdGBXcXko4QdMpCp8TOV2Z7YIUgbXsjmr77PO+8KC8uvgy4w+akcKx+SyzciKYEHO/
QpUzQfQyzl0lbbKg8W8TxPW5sn+XKa56gRy8T720aW0mgoPSe8sAsDe18IhWbmM44acEh9UtRryJ
lXF+cSoCFgQgFenLwiIRrpEW7TWFSJ4TyzeIC/ZKm1LPD/uHSbE3GOEiHwmRYkm6TLaVGZKUfCSV
0m3mauy8KUzLjWQ/hVKeu0ac+es6zYnP9PnGMKXiNIeccGiJDEaKcheMcQuactp38jsz/3DlTFa/
7ur7JsGqtcavi3j+2nTKV6XtwbMASLI1TI/b/glFrgbsKA5XuHhmLqNBZTXDX3UdDFPddhozN7bC
naFLstuD7DJj/QmQWKUjkgTzlTI+qmQvj3FfsSGGykq3U7TAYN/0HDj9ux9UNVCn4jOeX2Y1Ab6W
hh+IczOvUR+xUHzs0UuSdYGWOhwdkKlLbqMdO9sj1jZOnUXIDBGw6at/CN+AMDFf48G4FCNJ+9Q5
6SrdMmU4azKjf57p8brHdbgtm5M/dxjI5tMWe14Td9k83E2/cc4mXv2Q5N2b0mEoL7fTVY8Z+Xfz
gustCARijU6iT+cJnQOZ7NAMAzYM+E2s6qIDCBa/91wkty4xBZY0aV+ODLJCXalW7ZZrL3upRcAf
S4GjVm7qzPBveBu2a1I78WqsrEdzzDwt73gQSGBo0/QFj/vUUxwS3k3dRm7TZM/oRSlybJlDj0mE
XxLqTbPGSHjxiUUZPa4bKX0C5n8DnWa7zXNvQqCrooS6+2FvR+pnISWfWaR+NJWGWWANmV9mDkWE
e5sP3bSxM5IFkYKW3U7REYVT8KIQBR0zYH/DVNzLcXWplkBVPi2J2C+tsbBeGPjCIVLZptdduHf1
epTMpdy5vOvD2I0Kk2jJItStgnFfKLwUMjRCJvA+WC88Nc1gFSv7OovuLIQYbpkWlywp/mSata8q
872JmHiN+jW008zT5XSHUIV4kN/i1zL41NXbw6HFzSwAVe1VKNDXnRZD5Bn6xDMl3OhVqZ1cychH
z9ekDxuyUej3CNEjba1jKqW2lrmdxvoBmzfS0Jm+JQqwNWYimWH+mI/yRsfVe2OHJvphNCuRwc9M
Kl4cuYgP/SoI7YUh9qvXQmjj6dM0t6kHf+YhrOePYjSf1WK69eZKzcxqYwbjeQbNmZiQ5xr8JxXT
PBdgrO2igTNYqGTU9Gaf+D4ybXM7RJJnR3jdv05R+eYE6YNZdqfRRNMoD09hm+4aNDjJyG8ibpsN
SDbQNP0pBByIoA0wWp0aXlIyA5dqT6u5P6HKG+muaoqBIO4EMw4+NNAAvCsC421qxze8qTPXSqXH
xgZk00bqa5MlHwM4Pa0aX6kv+0K2iy5W2859tO/07GGijHyVysWvsgNeHsFh6hMU1VyPex0TsW1B
GgDNn0bsqJm3JCCBqTX7oOtueBrhIWgTHx9a66vRG9AUvGHx2MbqPddB/gJQdiV9wPJSzsE2pSe1
zW8JaB5XmQdjrTvOdjSd/WvWAOiDNrQvRqOFt58glp+QR4T4aOLGfsQUo7hQN4yEzwKbrnJHlj6R
HaLCrfEhZ+0pkYeXji/F1O85QoQB6TN9cmrpyJPvHnFZ6XadxaUPLgrO9IWhbtt42I2Fv2l2zZBv
Gi4LDwlm/uQOR5fcXsT4fwAFbJWXiCjVrsVPTW4wFhudU1LA+uy0hHxKvhki7t7B9r/SFAvlBH1a
PtbPZteeVKe9dna6ws/hVrbBm5Exb6SEDOuGIX21qKmHT1r0K1IzuDzoWH/O/DbICICNzxk21MrA
iGZc25qMwLjb6swz9g6z5SK7YD1aMw6IZGJV3C7ds9kSVJ5Te3Th8Nyl8di4lQURUNYRHGlZ8FCY
6VfZjrWbtengVU6HYyRFh3Uo73vZ+WVpDCKnEHJ2HvRHrWGUXXb+W9dy382dujGBeVtNf9aI3kFO
STwQd6aUkg2tfFCiaKdA7j7DIEToFBBC04gd1r3GRba4jFiezDzQlczrVMuh4N+23T4eMi+7bzIY
UX0iyRtVg9nQ1NEvDOBbH7Y9LzhGkjfnUx677qQAImM2Zuxsv32Q9AnsptO96S2k8UmK0L10b3Xj
bIIepGgT4VHsJI6XEiKoSXCkCOO9XJa4eRiEVXq8qgIiAp0sZ0Ssk1029/Yek8lnKwLewxu868tP
pWVsPA3cngV8nTg66VKBw9wAQzHm51JFvxQePx7VSaia8O+Zo+oURMUfTEZDV1c60krao9/YGJXk
vxXIdfZcUyWh4AjmRzb+nPm5C6qjyWAxaPNL75A0xF8E1NWZAqInxtpPNkmLlREsXhHq+DEZzAAS
ux8vtsOrxpy8xO4Wh0He5iYGUnEDR7V6TtSKu2NYmfUs3xl9NjIYTxNXtxmDmSm6jSD60xPPbo9G
sRCyjBHe2zg8GsWwVlRjZGCFaUZkwXYwu6s0jOU+kpKrFjAgx5M2V418qxGZqqp5YEAb9luKtLXG
zDwCQo9mGPyGbwU7NUGzFyoVdwA/GukPQb/3qEj2vqmNOAO3ZCsvWQnGDMS97qaobXezEdReAxHT
GeJVPBvnunPQpnZfhnTAavkUYcyaE4QG+Ij2LinXlDJe417XN3JevQJZOHT5DPG5WBDNb5WOcfXo
KBTrF+FjqVuMhNBA2QQJ3EoOGHcWEZhJJOi5vUW0ZGANaQ2r2KS4x5yoCjHe4w4EZD9MeLab6kbX
pgdVNk9VzB0YcoUTHVMJspJfhuX3XtpCHM7WoWJuI3N8m8cDypnHFEWqiy9Itc4UrhNW4hcqMZCN
zMzXTWqV2mkJwRvPEmS+Rdu2gh7yojZHSdmYGB65jiHd64W+6QHcLg+pwoWDSinUhIB6u9DlcP9I
eLBJ2hF04Gsfar9VU5o2vtoDS6aEFKIh09M0BW/HiNBw+PUXErUDDEywTQypX2GM30YhjKRE+6OZ
be6aI+F+A2oSz01CiAZ4QVW+RbasQpWzvASXU1dy+JVYhvpOwOULD+Xy2CdkrVUS9xNWRYmq/ALY
l3lIZSig1BRPTgpjOWAdESP2VJXEvp1sdQMurTKOO0vpbcYBcbkCNddAT2lfYqUCR90epYhfW1Hr
bpOWj3GaU45kHgBjenPB+HloHVx9CVK4ZhpuBxzHoXbOFxMJe6l/TorzUWZz7CFkK/mZdjcrH16t
ZviAJLqbp2llqspbMUYGtOQBRC/FF/5YG/BJhnxFHkQu9fs+sW5dY1OWEWfn3u5IoFQyiWznNTZa
HO0z7cFvf3W6DKobhigOYjjuyJbvjWF+Tg39pCsmt27Q4udEHqOWrbuSWUdf5IMXRvIVw5FHtccV
0+nyTRBOv0Lf6NECWjcSKhi4xD7M5vnFdn7ZpoRIRF1YfFk7rto2ZoDNABN8XeDFauFNUGyxOXf7
uiPfEG6lMj/n6SPYPIdkp7/jN7mqy1Bbj7HCTKxX6KpG+VpSTW1lH5oAYCdBP7QLeIM7HZqT3FoP
lfwipSmplk7d+iPMvdHHDC8Fg1ZZ3Sro24+wQnpvaHvGF02eMsAYLNdgVMnsa7iTkz0jaQPqcIpL
VeSslKI3+Rj8EFJHWvloc/NKU1a2HX9OVvgSkqecpi5bST1swNhRp701PRd6lK59dZvqJKRz6lCp
QQ3WJj4whd69JHmwRKiZ+fsx/zXHrFe8EMiV1AqRVvzqpG1MEelkJo/jyNvbwNV7Uw4MOXqzJU3Y
kB4OMYl2LAeG8mfp45GRhOWlDcKNhpHIxpnGY5mov1OJgt0whvy+8Iaq9gNF0iMJ8WIjoVFxK+74
tSNZzA0dbqVhaC75tHGgAE8T4Xb0XJXnJwF0toKywIpKhJSsVtxQ+5f6xEKi6LPw05NsSUDN4xJn
Id8g9RQ1uxDAhotoyXLrQv0cNLBT6aNiWvk2KJQ3S5F21jwSP3FQ82jlZ1GAOoXX/Qlv5p0R9bCp
1PAygxyG7JskK9xgoRDMd3WIhet15G3KrUjBYf6OJAbpd/8Hf8uL72CxHPGMUjA6z3rryVHG41QD
I4Ezh5e8Vt/1tf6e888CiXKLEkfdSovlclhOp9SQob5HebeJIuZpMmP/shyeuEeRgSCqXx6H5roO
pi3HkQXvAsC34R5bocdEUSUPB6ztE4WkvjtUPuqhT2d8rmztmdj2g5V1jDYRphozijOsqymdOKaJ
wzSVR5SvMeDl3kRkS6y3qpHXvMqm+lYpaKkyNBMEbH8VXDw3H7SblCaEDHXtpSdvqQRD7+H+s/BU
nOAUGvpDMJs7JWWArgeY8vF0YgQAaY85rK3Cbq06DaExJGECVlcnDG7lFw9en8zPQGXlGPa3VGem
ZtbU08QDtii6/BLWGDVMaoEf1PAAgDTdoOG6xlZ/Iq1AoZ+UXvT0/9F1XsuNMmvbPiKqyGFXEgpW
chrLnh3KHnvIDU2Go/8v8Kx31nq/+ncoAQ1K0HQ/dwqbDZPAUz87t47Gk/YeCvfdaeuXWuXCTK0X
si+edFtszJCcQiKAcQEnSHa8qyvuFmRdMMT3taG+to31oTgddWWYbrVBdl2iUoxJeP47U2ygmOgO
sr2kEh9wOgBocLN5s/YWzJNXVwlPE06FWGqfUt2eKNzVv0o5bKWjvGREEq+cyOjXfcHAW7VgMwRc
LYxiWlF4SMVNdWWZ2V0RNB/CREIRtROmlNCfqvbJycyjkdv1WldaxlQC+r2KQfWQKMrGnPN5W0/z
kYITRZ8Uv6I82mNccVfF0VZNrc/IrahTVaCAJKkSpRjv9LG8pDaBopXMDmVHZGqrlj6s8PdUq6GL
6iR0W7GfpADPSQP/LRAYB1s+H+HYRlcnFpCE+5NQNPydbC1aIXoMeuMxaJBQBMHvSSjPOlFCg11E
z0r6E89EYU36WglV2Fi9fhnxHtsYjfbLaZuD7sVPRQ+yjgLwswnmHzvKfo5ad0sFumrSFnC/KvjO
cX8Z0/5cJNDzgvCdIcQ7warRyim6rVWOP9ty1uWpPMiV3IMROBV4j+uw7Ribz5XKYQeKF22MkdKs
GusEwOtUE6KfnkUiRVqLU54Rp1RYj7nbmyDoytsU9idVYiHtibNOF2467q4pCned95jcicaP+/g1
zipz/Vta5S/LyD6CsoRrqRcPOW6NjZPTudgVaUtWgz3ecRK9H5AfD8sJrbZWHtEZPelKBzkd5S8q
i/3YY0sYkQ2aJCpFvVZ0XI1wzifT2KhgqnhwhWhBRL9W1800JCQlxul2Cp0jCsp325Q/s2m6dvh8
AavZZ+6Qm53i1qa0G08UcDDdcKdXydrpWwjHCmlRyXRBvHSHa+20k5bhW9gb8PzRyKPM1q7O3dVN
arcn0wEXfWjgg9tiss6XKg3vcXAo3jjUU1YGIzquYnE2spfWTDcEqN5XUfMadUDg8yU4jURMQSxR
t6HNhYJ+4jJlwY6K+GvgNBcqt9cAo3xmCejQMqn5pBAdMzN/aiL9LR9sk4lexLAWPZXr4fJkNjwY
Rfy0UAVClaIMxeNyz2zsiVDt17JJfjH7fUYF2hywzSdTeQo26F5erfJUlcEbwwP4GBFDlIBC/UkB
yKk0wlba0Up9N9f3sIwo6yWjwZBBhuRDKqfCKZULc83bkFPbnVpnS1622BSW3TOnH7xtPmFFM5lZ
uhfVWRQKAAEn8N1U+cW8dzWihTDjwN0Pk4JuMseykpCscHDDuy7umTTinAC2r6zLxCK2eLR2Y51r
d0oGgiVRIoBEOEzU3EhFnqHtxtGTB+Rx8aoayWAaNCN/VMYa03gnrXfL6vc2bOgT7ss6CzYOEg6M
+EudZ1VD2LiTF2QZzOlPw6trxphxE2BhO8O4lt54KBwk6YicftrUkTUT/qljtMqe77OdNAaqrRlQ
6cPEnqnNy5RV9a5jhF71PMO6igJk3DyRL/zeNtms7OLpMyn9wdQ6b+cEvx0yO9djpr3DI+NZU0N3
S1QzJOc4e1NaDFULg6G93WtfgXC5aRhh50HwYSRmu6ZE5G6wDTA9AxNnVfCdbLolV97F/Txki5Rj
5MDhC5xfkaf/6mro2yOdcNAGB5yYMUinYtV4+s1LMf22tuWonOX8dvGMwBg29Kke53vPfcE/D9tD
QbLEJNbdmJwm1X7My2uZmN0qyfonEYI+Z657qEqTkqZzTXXU5I77WQ0WJv6hvB+t7CGZoQNPySkb
DtXRVMN+XVcGd4RHCjyqsjvyMcRGhnIAw282DK57bmvjIDqTQB2L2dveCCMTswmYHaqNI4HmlHii
poaDQ2NY+YlVXqukex3yOWhxSLpdYOS/+3iqzw1OGyHlbdVipmyEHg/Y0QAfMAzfi9TXeHTOXvhb
rw0w2Yo8NJcJZxm7gu4xecr7l8CIcRdymaNFoRGukFivhgYvh6EY1q6XMHd2rH4FprpLYlW7pR69
Nd6xzG4psQw5+VBafDRbqi92Z16YYz/ban6rczfzlcqMIVqEr3iMIGF39R1qJnUN0YNucCYdOsQO
UTmkSNWu57Kn3+mI1XX+Y31GWyeFYEgrTXcEmXKUfjTAwraqa79PKPnznlJl0AGuYKGCxB3EvW8G
5nAKuUuuyNx1atsaiqbuWcswBFQNLF+6ooRWRcHKKj/TROL9Ivp9NlJn1jLLO+jmocmbdjWGAFP1
RPHJcdL3liIfT5tCWQlID3VWRIcw6eYBtP5mIXFZUa0MsTsZqns1zwFWdOujmKGn4KekwrLWUoWx
a3OqqVlCk63uQqSBLYORh8DmqhQFxc5WRXfSXTr0dWs4KqXvCQuX9BHYw54Ta1pJxS+e2h68jAsG
Z4R0V0W4VDC8Ww1V2j5IMtM3NfFGsyH/kbr8ObTkOmup2ww4amg9ZU3GUuUh6SSOHzwRImkGa9nG
6rnp1W3OmHI1Oiin44nEclO9eqVp7Ey1lVscIg+TTJyVnQo/0glsmUIeDmFo1seeenvqQnBP0uHF
FpBM1eYHqBn/v5ig/lCRDeI6ucsKyurMW/GpTWyiV7otXgy4SEgRnxoH/FRWFO1LY1AQxeIHmXm5
PzUGD+O+fsWixxfWPP4skMZN3cFK6UmzuHgR9mTsHb2AzWwW451Zz5hQBZ2G+A04fE5aMa7NyBNH
u+GbEZeF0psIsGsKgdxoTLNs6yXPqnztaCJYY7ki4HKiei2TNZFtAgOo+Za8ZgNvkY7cwkZWWWvT
NOc8BXmyzOTW2Py2gdbY+yROITBx2yPzealsvrG0eEv0RFRiQptuDUjGdrub5VkQi9P8hNXncAyL
B5USCleUWAX8K36U1th91xXTPd5bK8ctQSMdqDOjLAesx7fdslgnYbc3mbgTL5wTsdqaYgdYbOAR
s/W6cxER3oJW9l21zeYx1wO/S8ab0aO67JzuRx2g9YQGVO0EQTR00c11iCcaKb9NUoIo64QfpWG3
G8dt70IwVAqHno4xSjhSNrfLT/yb+YnG5L5TW4XwaRcFTOcSuyEQJsgSPq1OhU4nbKQlYVNwJVsB
dmvcSKj+y7M5NnQ3g9APGJUUE8MKi2vOLLXPIbTeVf13N0yfWM8QboFRuCXvp9pWccYJqEMH75hv
cbSp21s1Q0EBZIh7TY3IhLqH0neXHozZJsUniTq/jpQ3rzJdv9UqAtfitDiD/Dl+Nrmk45lgOsBe
a1VjpMM8B3EvI1bmtTuMfcw1nhjphsf2ITGC8c4OVLANpj6mgJLjhMWwVfCCh4f81CiZuq3cezwu
GBiq40s3aPupVqkKD9WPpgMRsftmrYeiXg+9pzFQzCY+fXiO6uYts4HIjN96F9+7zPaZBPNU7LoB
qhHTgXYAgI48hTH7vkI3fg3JI1EKwqwJd9r0tfJZFd2bEZLrlQXntIVbabafvUtBv0wowcOufG4o
CpD35uH7K2yKH8aPLmB6mODe4CPQeVdm9VrkjMfBIbogT5IHxSxxz7dGLrmpLFYFVJSN1jHnc2ZP
/LoUX6rRfzSdyojF7vcafc9uNt3ui+wD7gbplbifgvcyM9ad6pFvlHBVRQnlFyvbRVjgQjbcpEqy
z1UCnavAuJe1l9wVNde2ITchP/JqLD3ogYDgmvQsP2r6/lK6vgF7duMOJmkb7fs4FleesAmjYGNl
lsjnqkLAAym3YzILdhvmHYS2QZCfys8EkRVTheRJV71gHUlKr1FhxbyicJKFRXsVNspc5Re19v6n
Eu5BX1WsncxLVwOzTYP45TizN4vJ1KiqIdZ1/CuaOu1Cb6qv8bywqL7lMGnvlk12JokyovJQpjbf
tp4jaIJhn0N/hJOr05cSrO4qHi7+VTduSkk/HJTac9LGCdeBequxl9houu6sQ2Pv2ra1MSfvFsaR
icqNmnZR571fBUxk8h4dRLKqhkIe5FA/d0457fTEiP2uyi4DlDGwY9A5o8rkjpuHYGO3TfERHsBq
QeIYwtHHotLHpoLqsG9UdXvpSvcxE/ygYspWealVl8ZrSjK8ty4PfbfEk6UB3sB17FoFI0V+yoxN
NHz0rYaLuAMsn7Tai2HDLCzrn6XEyQVFF0Oh3Pcq55qDiG3KyazXDFr9AOlgB8SKZ84ctNF/JdW4
CeyuIb7wLq3aYYvxN8zF4OJN4Tm0maswLdumehmteyWlHqP1dxr5Awxyhi+6XMyjHPdeM6oH2aaU
YezwJRvBP02eSyEO0pUy/h7ID04CQ7vEltFtGpGHWyUjGUFq7m/HgqOZNy9D0wUrExvktTOqa6ce
6Z+N6dMc3H1lEJOd/HZsLtApz37JAW2t6jSM/RRCjMQYHnuj/FGlkCkaLi69fkbHcfQqGD5hEPlB
XOHi0eorxzN/zYoTBuK4k9SebqwD3TnpMK8z8Be/C+2DB+XnDqHiD22OGQ9LBbS94AdwzM86Q2yJ
jqig+LodAhdTmyR79mxwat0howgvkDu7GK+dAXpgmcFbdA8DhV5lHfST3+pQ97vqPLZptoOWcRi7
4EpcCNIXahGpNkDVcThnOI63XFhf1TScTbO9MkrFtjg6pgEtuDoVCEH1NjVbru55dAaOcrWTyGQ4
W+dUToy9tJqDNpCDng9Pyjhp5xYukA4PeFvE+7xiiNt4xpeeGu1K2PVNKZqJOlfKw4DfTUeZKSE9
VW50bMDSqLm962bTnDTCYpPIHbdK03ibeirWnhlxtcQPGc4M65C+vqh22Cod4EzyKE9VHX1/+TOz
iRMLBoPEaeUrtNr31Ew/miqauPr1XS/5X8yY8ELy1rf2VP8MDYqQSTLL6RMQNIOMJ71ww7WJRRkV
BhBbi5+5q7otxCd62LukSX7w/z86H1VZeZuQegFlWor+taeulJ5plRV+DfXwWOvOV5k1N3esn0Ah
grWeKPjkOwRneThKyYDpgKnN7B1wVIXUYNuEkk3kgbtq80ky5VdBnZ3AOGKU9qEFvbuWAp7YjGaJ
Bnk+M7VsQ+zOoRtszB/uRmPcOdxBIix2OR13YCuvRhv/xtxMUHmWw65QobUhf4+qL+HUN3KmqEaL
4irNrRbw5KRPx13Z2+dmh/ux+NBTF2764LduDKVONUtyGdCdlnP8jDJCsAu0T0f/AtB0/WjyzgOU
tI3QsEaAeh1LFU6vF90N1qStkjg6l4VCaqWRn2zUaqmQ+a4ZLdWHNmcxuujXrbB3Wj+EuI2VkggW
+ahzYhzWuP1T865iUhqi6CTdMUJ47cmGHn43lslXVMjZdKo5GELhe5PKadpUcRjeMgmbM9DG/kWb
Iu9IZWM91GSPu1as+YMjnqOyujdagiCwqeZjxJs+h+vqUi1H722d7ZSpkAQuX8ejSnCVkZ7w1HuA
/o3p31CCWA2AGAPhTjCndrJRSr8vr82kakeRd9teKOFGpgzKynpfCI1xKzXhWMT8e4Pw3Wg6xzkd
UBBJ4atlcxe6BLeHKrELMI40T6l9L1OQK3ev2VD5VVczBGjCe0Vj0N+L4jME0JMJYZReqMQbZdTf
7UZeTbXZ5142+o3GeDdrUpt6kIFYKMORJejvm9D4KM1jaNBrkhPoAIf99uA4FKaFzL3zvshIeaf4
ZUr3BQRlNxADh6blaDApjUKGEUOoXxGsXKNevcZ9C9tDO5Rhlm81ygN2bt8PujdTeRiOlpIgxRGu
a1npt3qIn2FYMhzFh8pqOoQawr6IyXgKjOTRpE/Zuk67S6tp55XaXcCTHLHoui0AyIim9JOEaiSJ
nUlcrXQ5GBtolKy5IYOdEl5MnVM1R8sdF9Fu7LSt0zSMSig2emQWrEolO5lD9Rkk3Wdag1Uk00qT
j5lsW24aJH9B8apH9mc8WF9tV+DXr28MNSt3mN+Dl40YK0hm7Xb0QUkWwL4UFcUz5WoU03NkOS+J
M+xV3TjIiKGq0ugn7HeQe5hwdFoeiFbttqvTb81UfKmWPDCwhug8c2tJnrBq/1EJbAPTD9MwyWFL
DxR1H2yHSlzWFLcp8DbVOJm7qNF+eOSwSum9Re3MiI+jk9JDpIBoRwpEPpysnNzTQqfAnbs/VFzc
2qC4YnjUwbzqnmRHLaYJEcMWjn1GOEagXVA+5ggZVt40nkTrbeLJIkWJJiAmJwOfFGBWd2u51aNh
5e9VTVaZojp47UNIU7tnz6S8bHjICiz3qW80BmzWhi4XBBqPBGi45o+UgE7kJtiLWUb1LtR2o8BS
laSGDrF+tTWHzFB8AxNq7m0Z7OdHHrjAbRKptTIjgTYdqU8grQdp1BerGtw1WCPTbkLrVoo07rPW
rn0Bp6d3YT4OzVFvQYND4JRK+YWTA1GP1FZXfYWDJLxU3eGv7cHLs0xjXuocKMHTN8ZayXNt2rVa
+5KrlMBwRZoV6TsFYXft2QxKGCj2qFVmGBA/qRjbCTUcKQ4w+g3qn9LVtm1lnlrHwQ+lJBkypc/G
0MIpKGi2zbkvzeasFXF7pgAxAev1yh76SL+qlXI45LVZPiamkj4yrZ5fLxuKGv0jPkU8Nu0AL8gg
CrV1Zan17s9uGipD5xNrKK/LJugA4BCW+fb3JEkfJvTj7uBbU10+UoeRj9DFnkoV845lk0G860V6
6v67wdwqI8B0y6eNNn9PRCEdlX6vK4elHWTr4WGQxNfPZ10WaEv2EYJKYGs+2bKttutmDcPOwsbl
P9uy2F1rmPpclxZ4d42wXRIK2lbaX82h+7NgbvfgmqK/+9d2k7EBVjo9gNZ/2mvSxsXCPIGT6pe/
mzOi1S4hDKPlpMv2rBiJnoqse+Yi21KXwX1CpuezDCBOFWXf3C2rtlekcwbc5MdD0j57VZgddUkt
UYR9y5OjcR/IQFhnyG+atXCGc6/S+S6HjpVXr0PIeodlNcm8ZIewwdx8nzgM+hNZhRTN5retMlzn
Uu276fJWrlfeQF3M8/JOfUxk4xS4IQUJmvetzPdMp5X1shqjPD33nv4jlwqfQ1WvhtTqp+U8GkdS
yqjkaTmRJSD1SeEF22Vvk1jrEU4vqpqseFgWViarbVpxa2GVFUXr1i7wuujzer3shtFcPPCG8b4i
g5lefG6Tx1ME6wpQ6+950nocmA+IHUUKfds0RnylxB5ti37I7oHgZ+ZAWT5gUedsijDuHlMsNTc1
rgpPYyXtdYD65pmxV7UOezt7aai+cd9Z/S2a8LNzMst5FYMlVpnSFj/NqvwiVBa5ZCVubpfkv4ZS
IBtMjE8xQWTP3OJ3MzCiyMFUQDiKdaeWdByTeh8MjGhW1YlqFZTcHBca006gHxBNzHCno/VU7CKw
kC+AiKPRTPIzq5wHB4b/R9wnb66IqneVOQGjt9p708FuV2mSjdu4DIlG8TT5QJg8vpqZQxc0By4v
28K0RFI5KQx+Oikflh1aqDl0EkHpL6vLjiqmOJSEmcJwh1N9tyvDwbehmG2W1WY+QeHort8NLo56
/7wHWc8F9GlwNKuXRbSeKkfdKoaGC/HcZjm/Bya4G6TVfX/UZYeog3YnajCtpcly/kFR4fl3EXh/
IeGzoUjfT11KXCQQ6JW0oHzfSishErSMztxmit8oQ/KEiUG8rjSr+ZlnykW3yj4EI36Y3CD6LXPr
HYK3d+tt3SUCuUE22zsZVRVPHhVRGEdH790tk9eO+z/XwcWN7rUPulerwMolsnzUA/xBUzo9CKe0
3wZbL9Zh2E+PnhYXW8/OsdvJ6+4Odr+7I7U5uBJrWm8MmaovMAoTDJOie6mmj2LS9YtR5hgtGHYP
NAEW2KaRvHDhABSFRXpJmTrtDLwWzmlqZrtW4pKSCQCuPO3Hc2oZzc4QsAqECfjfmlp+1tpR3+Fs
E541T7d33CjOKU0RAhR0uNxldwLSya5E2r83rCR6YDTCkE5z7F9hdoevhP3ZMA9f1U04Pi5NY2tS
qMr8p+nQ1f9qaiBzflTJ+N51jUXv26ZPsKeSE9lnuz7A2xS3ZcoZyzYKnrtOln3k98SFbspKBfUL
+odcr0lWToLJ1+Opf1gWxMs6awM7ie2yqs3ttA4lbmiU1q6kayO4O6GWjatPeNBjOXwfFyUUlV09
qO4AwT8n0vwwqqLSD9f/vik9bG/QKTEbdPcFKSpwLHvEwOgSHgxchTeQdgZ/2dYXbvDA6B6OPo6b
YEK0W7Y5vbHpR+yZlrU+CvILFmX7ZW05Efo0b5+QngedmXMsC8u0AoKbuYf+boPPWQHl2vqh/acd
+MdGx9ruumwqPVdg6Vbti4oI9SHLmo2q97ArKKA0WyUx+e+Ig4x81IjoMZUppZal11eHxwJEgHkj
tcl0/b1eywoDPuq43y2XVYzzKTXNi7+nWHYUVthcbSB1PKddbGD6+qoFo7pfCvdCyfgQXJj/n42h
Zat7RaPEvxy4NFwWyw50qMDB88HTVEIfTz37EM4TUBlVxqWj/nMNcwmtBdfAn1QNa0Aeq7jXS4wq
rAk9TtECOBqO+BJ64T3EIcIbT1JPX7bnjveE3Yf65M3DXSmRxShRS3tRHIsSVyhrJG06GIX0l+1t
xIyob8sbKI6DOdFAvGoCdJlbRM5qUa8ca4erabW8bEaSS8XQYWVuKcdlU5Wk7F3Wv18uW//u7zyE
a1mu/P7X9mX1X9ss3dUOuUz93qWGSu7VeIz08c9CVeuHuOW7TiZ88TxyrFctQXyglmn5E9Du0zJL
+11xxEujac3BtA1z52pJ5Hu5gesHHvAvZqEBn6HwELpLfxpq+DJVWXwj8ZJQYzpMWBmKXxvj0cVl
KxgTYwMrnP5PDJdRyvxrLDH1bGv9NbRqFQZp4TJj75W7/rbXtQ5bURXofqX2RrgPcsHUukHa5er5
e+lpb+STK48YZhdHoWMzGDsThISh3cq8zG6dCog2Kpm2VZBw/bSDNSfI/fbWVWF5p8kq26oIxA5F
G+Yv7jgeKEaKd603ClRPQXDMoy55DMzw9/J2k+7yD8qhuDpF3l2CEJRhmA+YPwcMSjCtBG6gsENz
h53kR4Il6XlZGGJoz9JsoddaLhYHCrN0CUHybOixOayWNmg555fQtNHAmcc/q/+cYmmel+Utz7Ni
//fUmQEt2FS6xm8l0oBhmA74tniXZU2kCNCcDtv7ZTWpYLFATz30bn1xAASbQ00FBHaYGq8LqVS3
sQNXTYQp35wJ3Doesvq9yPIbNI/+FxHN55bx6Ffd2UiyREiCfTGtCheZwEphIj+Xo70QfUs+wJBx
Q3OW2+foxBt0yrO5XOFIHOZ0rVzFREvvltW/O9JMyclBhmfZUe6+xi9KR4y4gSH1ybUj6W3rEopv
P9j1ITLau2VtWSxNrLndsipndZHZh9TLGuchHlTlIFx0XTkqdWbpHSYKOuKrTTzvXtpUSqCus4ya
aGVZtOGx+ospvXL3fYiuZetKD63rd2P+p4tGsoRVWc4DgiFO8s97fB/fB3nFlcV71FAKjkPZ9Nt1
Aw/7MUxz8RjMU45YreDq/LPNrdtmk1ICg7qDJRzKFf2+Ul33JPWkOqFluTEntp5VZFX4jdn3Ze1g
KZvAJ3e4EE/LTgtX+w08kHKvlvAEm84od8KB75o1RvgjDgrHLzvMEfRkQEeFvJPwnA6p25Dbz1MG
y8YrQuVrC74WfImOIalRNdZzzrl8CLLpabCMaFMmGQIimAJPVDP9gXPdG5ZhPU1VQOHU0ZlhIrJj
bo6pu2E2yWrZ6xggnWPjBCfgeQxG4zi7lLVdXRwYa0DoVfwhnfyuEon1Uhmlg6YixA5kyuNbqVBA
mBs4/3skWGpNUd2NPuCLfB9p02Oty7HW78GWqLg7MnvuMxRKGHjGD0kQ4BulNQUQSebs+tHWjwnP
COgweQuinRQn+rdmN+aqczH5fXwnTY2HIiP+LlYV53mYLYvw411Jabq7ug2mcZXPGQytM2pnoM6M
wiWuW/MmAYP/XM6L73ZNZRZkWyh/jlj2NONIQnJvBkQQIm4H4/ZhJLaPttFGT6WNZ0WM0Zu/rC4L
GpiO3T4ysp9VQBgP/W2wbKOBZlIOpALSHwKvNUmm7cKjLbLq3Ed97qd51rzocfJr+as143ds9dFn
wrVKMX0k6GI+xsWq6GjOx2QONYUqMeuXyZjhgz74MsX3McLLtJXu5n+OkTa8lDQTRyRV3lFrRu8I
5Am+1esAEjIR4Tbl2VCRhs0usez690sGwcZGaeNtNsi8JaTARMdHqu6q5tvj8kyO+hhiwrCyVJel
mDf8XTRZTAAwrNfnCSGt3w4krtfxYJwKoad+bCXKDZH8tecq/LTi7t6se+OGbkEAi9f/p2mQt9dl
6GpGw33pxX+a/uus5qSSsV7IlDLiu14J44caVOVz2P3XSty9a52tf+/RvP/a8+9jSq/sd3UVQEKZ
ZEeyeK0OPGNR/AOIqqa/vEw1DAHieVF6CQ6T7lXFt+tYpfN8bXkp8KBVyFT9363LOs7w1d1kULL2
RuVOWOERyYi5y4CK70DllbtlO8J3iqfLRi0fXHyR59aAfp5YLa1aW2ut/dKgXrYuL5eFdC2wMqdN
ViXOGX/aL3tGLfzZelV0HOnn70NujX02UJjTcinuA6GJ++UVo9CXBjD17u/2IQi1vWsA3C+H/m9b
2KZ/2jZ4967wOGixHXbD87KwMPrkOspN35E53iVNi/Z7efm3TT0Cd/y7zbLbVi3MWjqCZWJohuGz
gvn7UYhGpT49v9QVGF/Lq2VRhzy7oCdFq7/bOt0d5fnvempP6TbJ8TFbDkbiiFPTv85DuRKQpq5t
uisXjOy/zsHAyVmLcVDh15RotbDr67z4HiMDcR+qkbiX2eigEQ+MjTfq+X/v2DcdBn5/t5aG4WxA
Wo3NcuCywFpZ3Nf7am65bKh7+GE2Q44dOo2cpJnbBNx4JgxBrpZVpEzFrjZwWlpWdRPJqIJW87Ss
xna84QGpP5eert+nufm8bO5jvFsbkwy5ZBTjrdaAeplCOIdlr2KpV5I0pweCss2nWkzfp/Yysz32
SVvip8RBIB6jj68Q89H5Y2kZboKFpRiXnlylmx6QTPJ/P605f1qGYdEWJGm4/f20yylTPm1eY9As
UenvFif0nMfFtilCeNGzWfq3O/rsp/53VdYRSjQPCs2yd9kxDRk9+7KeqeIt0zKxX9bGXB7pKpH4
ZJrvJYx1kQXG8T3ebsOmpp7tD7UzQmWK8nWAUcGlYChEdFJgAT9U2Gctrb8PdIwI7rR051yP+N5S
6vgevlnI1KJ/SMm/OGEgf2yVwb2pOm8/egOqI8+7l136o543Cw+dTZUCpzdt6t6GxkjWFOLj07K3
sRMyMcb0JdRgTzcmETtDr7i3CtHYVlTJsF2O0vWecmSbJBdPybyXKTktb+kqnXrC6RUEcH6rIEkA
ciuh7JbVMR3fJnJn8bCqy+c6DPzlLb0GbEybSL5uu0x/MVGNpbF7bjIDxENVERcTZHUmKds599IC
e0k0O4AXaj6NY2ZiN/TP7kGBw/D3kGmaRjpRLPYtHq2Gheok6p7CqO2eCFqidJhBDg1CVrG8IUCm
H9//ttDa4EefGNl5aU/qSb0zOoSWy2o1n3BGcedzLcf0VW6t8RTxdp5h7Zp2rK6DQG/PAACqfaVw
t6qYZLaGHX5GD23UFZ9kOOXwBMM5a8BEbTs1LkL/Pvlh2fWHZyjiMw106C+2fDV0S/oNzoQnqpH2
uZw0SQaS5/xMFLlZmkoXnE/vVfdxysiGG9WYJ4lV9Y9T6XWr5f1sRIpZZ8v3oISqqMiBwZiSWsca
UaVfxLZ7gzhwXpo2if7WuSoaRN3W+FBUdJbvUAS9XDvMo/7zHVLmUN/focgZUy3foUI19CMW8gP6
brcNZGpuMzWd9pAD8o2OscePZbWrUrHRI1X/YTb1n72TFxr/taqmutwDGuVb1M7gJIaSvKjkpG/U
Ua0ukOH7g9TSeo9tMj6iSpxtHHzzXsexu0GBNn+79bHOlOmrkXQTmJAnCMo5evKC6lJTzyxaDBd6
Q7z3uYx2+GXl2N9lfXmiMkdk1PzqX6stJs/EDJvNmnkAraXsR9QRxEAHTW5fMs3wg0GJT8BG7jqj
7uov26WrwwVC6CxOhlX4RdMTGRG2HGF4McEv3uB+n6A/GI5JqpY2x+s5jnoyTbig85pMQlg8RTV+
7+yqSPOrqsORYN6xNFn2ep1eHAEQcNFPAKhwAttmVWidTeqbZ3teLKtR1tvHiXDJZW3ZvrTQcvAj
QB8HZ2qRIH2fj+0LMo4iK99GpN6sFwN2lK4//h97Z7YbN7Ju6Vcp+LpZJzgFycapDXTOmVJqlizp
hpBlmfPM4PT0/ZH2LpfrbOw+jb5twyCSOUnKJIMR/7/Wt0pA//dRgGCy0dFZLCB0Z2oepecm97TT
w+/3l6mzVrrRvELbwG3efYU2zjUM+cttUFr+IQAdtHfDNL9PepocrSa6r2Yv1gCg1ZuA2rQB46hf
gU4lAU2l0W6otOapFvpjUCc9SB2Cssbc+2zHZKjEupNcqrLqyQAxR6j9Y3DDGgMzdh7cYivvL02j
lbf2vLEMdIt2cTvGkZyJYuqMBPMC/x9ay9pK6qMxMa34+XzVNNFOtCzZlvuWl3UhKvwxUtl+2V0e
EFH9AbbePv18moOSymmK7BrzprxNK7+5djtt/fMJkGWYmsXj+8+3aUyn2rcTpr7lRcsDSkXDJklD
H8sFb7Tcp7f5QNh1lB2X3a7w5S6PStQQgmwcL7A/uyzpLnoPEcCy24xjuIVUIw7LrpMUjy3trhvM
VP49DvVd0yr7czkGGNi8O32IrTOtCxD8gfiGDEvs47pkSbPct2yiKG8u8VxhW+a5YirMnT/V5bHt
8he0wFjPPd/Y6MKN7/oxt28s44uitoBxhriKIxgzLK/zg0VdJHfCisRG0B3aLvd9f8AvX8zR0C+W
PVCK9o2Xf1mevtwT2bo4Mmn96/vEaSFQRbTatna6DiNp27wEeKi+vweLC+Ta1fSC+cVd1x6d6ZjW
vz4PQBG81/ufe77/fW8ZqwYoFz8f637Z+/N1yyD35zOX19Fz6u+Nnl71PAD++czvP29+bAbu/IvX
eUOA+jHoj0E/JmecjcnZTvw7lY3dARxLcv55/3Lr+33VQMOsR9nA03/endeM9Ktlv5m69zRAmE8+
w9nP7OK83Fo2TTXCVDFSRYDYPx/wdRENf9m3nOhQiCA7xT05lN/f5uc7dI02bvV4ZvfN779slvdi
UtCtPv32H//4z/fhfwYfxU2RjkGR/4Zb8aaAp9X88Unqn34rv999/PrHJwd1oyc9yzVMITCR2rrk
8fe3uygPeLb+P3LRhn48lN67iA1bvg7+gF9hXnp1m7pqxaONrvtxxIDG7WWxRl3MG64NmeAUR3rx
4s9T5nCeRmfzhBqb2YNH6e+ULHPt3Og6LjDIa5enLBs3q9x1XqP3rVZa1HtMVAgJSHdBnFhX9WSb
3zfZpF9ZDK0nesN81tCSrCtU+eVe0wO1+vm85QF6bgRoFhHI5DKiKGrnhyp3+7OdZ8N5uWX+eWt+
BuSUnGkcutOQpcnZN/RjG6nitoyQ0vrW+Jc9LxdHO/TG3b//5G3v75+8Y5lSWq5nm65jmK776ycf
2SM6viByvtbEuJ6lkRVXvRLpFekW823c2w39jfmeamuPJJMh2xhAh8ybH3fHtQc2sGr8s0Zzc5NZ
wgZ4MzS3XuTUIBS4b/CljZxUdCGuvn/ul6p+r9JakT4TPlXI9a8juuFPwnhKk1Y9mpim7hK03Mu9
rmrjs+5jMVx2U52mymBqwPPn19h4D7ZB2tSY95X9hNYiXU9Onl4sj+ZF8pf3H8q/vL9mimOvaoyW
vk7qqe+3wDqa7kz1+d9/0J75Xz5oqQuOc8dydSxflvXrB63c3GXCGuQfVER6eDF8fssnHGQeH6oN
ygJjH7S85TP++XBfgEVt8vz0/Xlho3AKwxE9hdZUX1LWwQ+bcMBlclSEZs53du6sH15u+r4133SM
H88qbfnRVcy7qqD0jjCrzG3nttNb267Ghnr4REDMTmSGOqrMch9sX79ZHs9Y5VAxN0qcnL68qsEb
r5vOnd78JnkYqDE/MAb87Q1T5Ad3wjMRGq6HFG7pZA83neOEl6ovz8sekMDx5sf93Q05zxD4ujL3
V50J+RGZi7nxrZ9P4aWtlX9/qaFZ9WZifnIoYlQeIegQEPbRcCf86mEcdJ2At45aktvOf0ugPTvO
dlS2eBHQ/w+IheT3XTlGVzke1nvTJSQoKuyMwFRe/a/edX55bcJCWA6N//hl+GuW4fC9KMc6CsL2
b7v/eCgy/v/n/Jo/n/PrK/5xjt7rokEk8G+ftf8ort6yj+bvT/rlnfnpP367zVv79svONm+jdrxV
H/V499GotP3nMD4/87/74G8fy7s8jOXHH5/e4GdRZiWcNXpvP/14aB72dfwofzmJ5h/w49H5L/jj
0/+qk7e8eWv+62s+3pr2j0+a6/0uLdsiTsmzvBl3Z3/6rf9YHvKs36UuPSkNy7FtFwDHp99y+Gfh
H59M+TtVRp3T0DNN28Nr9um3BqvO/JD5O5YMnu1yN4onw/30zz//x1Xs+/f2r69qhm78el2zdZ23
EyY+GxYb9HTl3076KqoMq8REA2DfhV2QWWh1s4bpqf2Ucvk9KiMKtr203s1p5zRriSv2KL36xRkq
sVUwdw6BHO9dmb00Xhpu5OTWcx6tSTBB8OgB2iMnJKIZrYatYUbyFLJ8ooCmBMKXGBblJvbJ0OyU
8zkYiZr2tBgjLATGgCYu+ksSUZ3pvAldSgLYfVBp6qO9I02Lqiu0uzLRv7jD2o9FcymgA67DDI19
60DqyXSTwJTC+ZZ0prxvEDP3Bq1qRGnXqe0f0qb1N8zz0cx6I/aBQdh7ANIrvpZhLYUUW2cMyU/w
jGMqtnWSveKGhCdTTpKQMnfcqAqkYTdBs3GLCV0UgPakmcSmuQ1xvOC+RTUpnAy/TpF4B5bnY5TE
KC7j6GaykYv3Hk0EOhzXdnHt6S6VoFjFW09kOqrrGYuY+cM6UMVHbjsfPj0OcAYo+JlFoL/J84t+
uhgntINhkRM/kaLTv9I7kHGFonjLih7SwLnpcJvihNg78fjUZ8Y9VW1zk2fhZw9j23agJLIbMzzT
tCbq3dR/89Phuq39m5Qe8QbNh9hbHbBp0hvkmnXrIVERSXE9wtRKeNco95s1Wjbm6LgfOkv/7BdJ
RAVB1GuCPnZ+EO2wg0HJt7sdsqtiZ3md2Be9fbYBJ7pVsI8999QVZrUrwxSRLex+GkNDsNcTN1uB
98HvMobjOrC9h9LO7VVV1/U+6guSM8sY5Gj+WqBMgcR2dJrytSbvADmnN135mkM9qxV4mr06Oo5e
c0Wa28lj6rSWMkw3k8hfK0SFVRk8NvHeyRHpBPl7jJVehcMdl5scDjQmroz+oj28hm5BG08CNM0I
Ns2EDgk9OOII0w+tdJ8FtRpWwF2ybT39q1ZFj16z9b0S0ZpbnJwU/K6pO2+ISF5Q5CEEUXy7lV28
ObMsP+gpUvgu1oaIBLtDFhjgWUmTkBNlJcL9khK8uEHNEQK1oh9QWS+ijD4mo6bUUQDFNEsLCT76
WKxbaVpuYiqpWGI1QsKy4K2jvwig7kYjP4/m+vgcm8YBuN1+xP1AsYvciyaABpYx2YdqNIWCJGj7
vYtSC2sTcrq8+eqH2HESYBh8oMZt07v3+N7M7RPBeuUu57deKRqpK8E6clCSUCATMgTAPOyZmlNh
2Urii87CCmbGAFr98B0yA/Mqy2X8wIdWGearFdsgH/3eWhee3OlYbBydSLzaRtAO8X/V53eF7Lu9
nDq571T0FKqYjjiCtIETOjTSp1Kg5aQOELIQJYqYdQEoFvKkih520F3RJ2c9cu9izriW7qcdGVd+
7cDG5zq8zpFDrYZOIZzu6z0+jI3mascudW6JAoDx3KMBVPFhsCq1GhraU1NNN1pk70YHzHzMMgoA
rbsd0+gh0PAgBkZ/Dry4WJFQaGyyysON2iUKOXr/TTOnYaWl1Yut6PpNEJU1KFYuISBNGoZXVl0f
/ZdKDj1BiqE8WbFam0y7DxG2vJXe2t98aqqojsn1DO7cEjdC4lfwoowTTtavuGbcHVY2axshgw3s
NlsXgRVuRYAa3hPdMfPTk5HXpLR5wXMyk7+5BnCY42NeFR26FAQvL30+3kHMEfNJ2aNaz2GY+Cbh
xGTKZwhzUPIna7MbzoT1UeSkjbU2wOAfHPLJYLoA3ZUd5ApyB4ZVFg2v/agRYGnPCCnnC7b82q6/
0l4JkNMkq8kpgQ40KOPrkGhQvrXBm9JdpuJrM6mApCQwBmXQ1JvMj2e3PpYuPK9HQkhOIacKM0y0
AfVcE2sn2E6MPockpYGdfi0GOt5EEq6KAJtihOF/SoXYeAlyOqA9HaLkbqtRTLpQfXBnQCyARUZF
MfYN7OWbrtTOdFKp/9JWXkeETwSlLsGsl0xIZZPuB5sjoxguZ/xJ6AbGdhLYLty0poJkQh+iEbvV
iRHhgMalpIcFEE/CZ3ZtlT35rBq5mAF0Cptoa4IcWQ+dlDQ5YmNT4NAZyRnbGZmhvQ00IQ5DXnCJ
Fa7Ywhi67obyJYoAlHp9ezVUBZEZzfCsqVQcB/WstVguU1cUeF+0NUCBiQxRsnhtHZsDfJMaHzOh
0yODMrZ5/Fn93vaJGkc1gK1iVdRDso+ZIGOiG3CQmPYTdMmnSmIhrbpa28R2Fmx0m4Jj7GPFikb8
7Ym6SqWBjC6lnNZDClwZQfJG0PEj5NfpCQlbY3nuRpGnjDt420EKzINYHWCOW7uWliHHDKkTCtXJ
UF3n3YSBxjsFZlNtrNw5y4JoJyWjk++ahzpnk5TRoUdqvRl076mT4WOEAD8gUC2SHl01E4px2V0i
TeFXVQHf7GQTnTs7wUKGXUxDKT4kn58KHZ4rUAfy6qlyubxIn4S5cuKJ5aQ56y6BFuEbpzwZwXOg
xG/5HTUGEkzgkXaIEMF1WluThEvWd+KPt2MmX4MKO2499Mcp0r0LO+hxSuFEqJHM+DUnciHSvV6q
8OzH8jIaIVo2KExbURxYYOCwiaq3EVhibFzkvqMHq9L65pklR/64o1PaPIaoI8ugYMwdAtonXrFR
kSc2SguvjalLz/pFkwecfPZgnn384nqk5NFl1gS5tNpEyjuIyf/w2s9ZbEPEnf1DYDgPYYsBb0iz
I6p+f6s54419rVjz4YarXqWAs6kRC6/31OYcBrMNZbpp1cIbxIELiocDrvcVQFnP+oLQKQHtrJ47
rWhohJR7qVK5mZ4d0b6OhZVdCt+9KZi9XaTZSO4icdkXduK9UtUpd5XhMAPqkwewQB6AFq7axK1W
R5cKzSnmA3RYO24deM8bM2ueJ1bK+9Aqzw71QZ75QMrDvFT8MKoERR7okaJrjn6fvllJBiO85Eqa
Y8NkPGKwanDrHxwxHV3LuzUMb8BhyEyQcv7nMcKW6xDIiEWDCDtRNTARxDAw0QEUF7TGMa41Dg+l
owEL3YR2gx6QnzkcAZ5CHWpDFwe/f3RhLq2LaWLOBMP5yCxQwaA4DibfeoLGb6ObNJa6jPZqF6nL
kmbEprWxH9chAOzA9w7K87x1ZpYd7L7wLQWcsU4KxHqTe8V1CW5DQTE6IDucI5IDNM192pB4mtRD
N3Temjh6gexiC8bM2XV5XACQMp5tpyq3ORBS122G73OuBJPUiJH66MaoEQf/BDajhIq+0u1UHTKX
vGWSiY695BIIRgLMdMjMogYfoeuWYr5kRhuhEkDf5ZYcjWsCCwKuYCO/UiVoHZWH1q/vwsgMkCtT
pY/ByEJEWNVEaSjd/IxeaTzqMRbXOEfZLUxcMToSeNx5DqUerzukrb2HJgAXnC8Tu7okTc8M0qO0
xDaZnlPmLmjqY4CDQ92dncl5peX/RYGw3uAf+gJTYmt0frPSY2IjBhImsYRTtlBofEaWHIT5dd/0
JnCAUxFi41CgwiDvyK1Vwf1DWc10k6mmb4EbK3r6wt96s3wbCQBHJHLODNqbEXFtq1CZzxWoFZW0
1saK21OZRg2Dm7tjiuieqsIDrg4rOi53TV86R0On4dkpJTZ9SK4smUoEhhNXbTrFyW6Gh6QrKVWV
aEJs6gyoq1wEj03lrWtBJAYp1XdNwfBuQzmZnI4siRaOstcyBc+M+C3C9JAzWZmvhnB3PDyrnrMa
JEkR+dH56jrB1hZKX3VaznlSwxntxVGm3UWRfcUWqK3sroSG4boXrFzFw9gfbbKHsZ3Xu6ho3pkr
vTLTy9HXs+ix1HbpWyfC2dajarbt0G2kEej48WdXpiwIDCWAfmXIatvJrthxWPsZUDzBsmXjRCOg
fXGMdSXPOLMkRAz/fZJ9sRu55ignN7c5Wod106DedzVSolLQmrsk7JydCzdoTfIgk6+0vaa5tbKn
jvq7DdYsKbSLhBOQ4EjjOlSIUYIY9ylNcZy78WvWoOGItfJsTqhks1l6RAl0Rkr0F8glvFs1xmct
9NRxoFUMib5/EQrYrVlPh7o0v6Vmet9VDKWSPn6YskT04PLEhbdNE3EdNCA8Z2ur31zmsmQZU5vu
tjfksRvrSxIujloior1bmU+BgyalUn2xl2lKgF7/OLEKWzndhTSuu4C5BIioE+pPuQ5qcmjHdtoE
tvZuFnvRMpXNm45Y5SSDxM2BvLN8f1NrDQAj7UsMiW9FLQCAbcEVzjaZk7DYgcLthOHOEMHJwrsQ
krQUnty0AMAJhmPFpJbruU4pMGQitk6CZOM2FVDVPAFAkOE/5HL6DdzsVdg4aOFCb1/g30Az571E
lvFZF35LF1u7Ezlk3bg8kF1rQfN4pArKdTTy+13Akj0fWZtUd1bJat6bOvINJBy8oBxXhijf9MSA
DQM2cCcbZlnxlG+AJ1mgfpMHD4qeNycbYCN80LwQ6mA9wtdDQSAe4thcNQNm7UrVxS7UQ8JaomQF
9UpBgaye8F6SuDO25TaIgOY19mMZx3ztxrNnY1sNY0Qp8zQKoqkdUojt+zja6IQq7bDObrpUnhIS
ZzfYH0lcgVVjJoSNdMVL22j+uqBHtjP61z4K0XQzFES56+7j0Lh3iUtKsdA8WNm+E0a0jaQ0mSLc
iMYlOnkGk6NfgZCdbL2gCddF/I429nPsVvYl/Ysz6AJ3xfVy0L95Wv0aKP9EEXeHFqXau1ReVkbT
b40MoIyvq0vPluNag+Ekw97iGpLoK2Xg9ZkglFCC8I9Bc5Mnr307gu3um3I99fGVI3pM6N+M3vM2
RT/BalJgiO2kA7kD0HvQ8ApLK8d5NQMUW2eXy0HfZsCCoNxdORIbAqgSSrxDfUoMk3gEHRmPcs/0
eras3rRtptHhsF2AC37tH0huWWctq0q3EixPR4XMGj9EkbbUVnH3hYoaVRPmO3LvH4y+co6uOX3O
nB2gfJQ5MYNL4etz4q9xaJnxyJh6aIfFlBgCF46VC91ynpcEPusmE6ysbmvWvnVHOt2DeCo77xGV
KFbg9kmid9iZ0njvC6iOpCaXowWXEXoE3Os2pNGNT9AIzlmZPXSCISryqFp0gGGCLL4fwgrmS0hZ
Zo3F4x4R7Im12HhuK0pDbQljOhTCwFYTPSeGaO70EJ9xnPdvk73vm7g8Oqb5DDZ5fQY9cY977GEy
XZNvlAEssso1GOTi1Ci+6+83l/04+5ootzhq6JEPFbzOsm657MwbXbp7yTmH2Ie9NDCKU6Xn7d61
/BtDkM6SOeLoh7l3MtJJ2/lKXHeRcDhJ1LHJQAj4c0iPPbrRxNHEzT6FHkjtbR/qJBvQgiVbhMWk
W1veLg1A3Ic4aW/DHoBu1X/LSXo+4h6pt4ER3jSO8aSaOtiUbpcfTJZ3eodlrWVEfu+1Gxna6gvx
nscq9eSqa+wcjYUn10IBeM3SHiAR1Dl+s4GBqUr5PIP6HcjbUWoTBQtbMaIRe8snTZgOYoOVbiQQ
hVgphl4ybrV74YAeE6K/MX3nrPWSOeSYqE0UlMe5946UIGJJB6Ksacc7XyvIZW1AUqbtnWZX7wxF
5F2Z8my52Qk9wauE0ILAud8UmlgjJrgynIs6skAgADueIgSnRejDEeHQLl1o0Z4x4T14jWCe8kd0
8MFSuCKja9ylnmtsWqd84fJAE7k9VXEMtimepr1r25d+SaIJqEFrX4NYBn7nXiWtfPFK47n0sjsI
RA3VoO5d4Z/AznMRFZlYW2gq93EVoHZF+8RBz7AylSDcQbNw0IobtJNnfcQm5hSOTn2WBnKOkr6s
0PKPwjzYyCbmVnmMIc7Wkn3RzplqTvecmeHaMf1g1WdZcuoJhEyjGEu1uavzcJ04dpiibpv8fZAm
F5QTrizTuATdXu3sjlAkmprtalCh2gjaKifjz42Zk7dszk9Z7rNDv1lr5pCv3Ymw5p50i63hEhia
pcZJTsF1w6G0X/b8KnsExPYl6qiaEFzVbCa4Hqvl5CBfnQBn4RoMMgQ44IY+FRFJXe1J0DA95R6g
sbR3N2Dzns1U8PtNXsZFb36wS6dx01iSkWr+tbRhmiOuWftNjj5RCOG+dgmCcvqQbB/SFoIueS2s
6baOmfK7tluelg3ol4IP5c99nS9KxDJEx8D5vGxGbPgQJub92IDTV5lHuK4XrRl7uyrY1HO4Vuxh
oCQxU4Js9Otz0BiQ26P5/GO1SRAs2bfzjonExjS6+mDNf/vylnqAbOT7u88/26Q5dyTIKlMXFT8k
1fJsv/zFtqMAeC2fw7Kfh169c4zxzjbVFwRAoFMpn/T02/a2qvfAGaKMa+3Qn4bJYjrFegzdE78E
i7GgP1lee+wjwH3aHPi1/KbLKLLsFrU5rd153VTPf/Xyq9dm+lxxteISQ6ybZ4DLk511oN/SHnK/
2IJAGLah6pk2Guq2bXxrN6DEpj6aISUjc4gBF75TvsPKe0enIj91xN2HZUE6B6U6xjXPKw9hPFGW
IlVszAZtb8qGVmsUkwkd+daFXgN06Yawx6Sb9CcRtCTT1A7uPGyACRd6rHnLz5kCwmvsdNIZOJL2
5GhOc0IwCnK9MQ5Ss6RYU1wcy8M8w1jG3yQ0WqLVmqt2XL5CEH0WsCfKYWF18mM2y61lsxxxgkyw
SQzZdlySxgxY0r4r0sP3U2U5X+YNVm0GzNKBVgHM6aRKFypzPA/2Hi/GOdM4G7r3iiPf9AluyuUq
ViYTvYhkr+JYjhVEl9L+yAJlnLLUvnKpFOwEoM/TsjGdutjaLae846TdySwrTCAESZDu49XUjfwm
oN7NaDNHIDZM1VlcFWsFGDUZ4ugCQ2m50VtWPcvJuGzK+XheboWknhxaCK1aPacD2h5hgkFF6vKy
wW5QnN6VVFxldVWYp6AczJOSjyLH5bZ8D4Rk5z++Eao5rqG9a53NUlDiAem98ZKl3nTZIAVc2UFc
7wMxPQ6G7WzsKLseNZdg0HlTQRpWmjGikw6fAKuY58Edfzym19rejqV7dODeXKbw9uFHia1bsmDK
qEhcSpdKVwr4bHlC3g/NhSHb1fKYnvWXjfS/9RaaOLPS9lbdj3uR0AI3+qAjqyqru73Jibaqyzy7
6izzACudvBKqoXpXA5HTfDs8VzY1CHtQ3rZHP385FCXW6e6e2gIV3JpJkjH/0qKmx1VqJGRlTDTO
4cCyVOvY1ayJRGDF5dFUYAgtsjPyA/nTZ+WllC/Qy5/98Vuh9PBSGg01JApuqykckyNhAgcXvtQu
blk99/1IgAmHuH5myDTOXa2QfQONIaYhvQyTasLvrAEC7lL4PSFkY1d7qYI5PSOmyllkFy4g1GKl
yPvdlIN9KzzsXvqQvZakZm1skT4r4ia2dsnBoPfue1RnNwQNUXVouhh7MXNscRm5JfRcGV3qtlFe
KJI+VwCh7Y3Um5jlSRjMeV11tIY5kl383DgDmgOTlLRN7hPe5shd6Hq3FG5hS3akBmGTG3FoTi1z
kICQsYhLndsWG/QoxsmFvMlUiFtWbBC4bsiDEGl2YU5u+n1DmgxFIJvJmXI+hhE0AdLGbeQVxHWM
gXHSLVM/LbeqeXe59fOBsCmNE/4RY53QMV0vD4jQYvZX2iQq//kGy7ssT7b06Kmhvr6rhCZPnWXI
E3zIJl8tNz1H1w5wNTephqUBIOBy789N3RfO9xflNXx7RAbJWu9MpmiDc8rblmDTab6SUCc/Bb5w
T4Mwkl2fiQPu103KjHCcA4p6kBorYHlfKK5YvIEOc7Pfez2krBKY/+DBHOJSwPfC8BiYpM5x4TyW
jKpoyNpTplkpRflerh2Csi70kezEuEe8njGZBO10tAzGtVZLip3NKID9S3+3QQd3svkctUTdpBTY
ZPuMa4bTy213qmgeooQ1buLioE+gC5JrjPDEPFBuVVe5H35NEYeuoD6Ha7Mvab3VW6MBtDrXME9m
kr7q/Tke+42dUEnrZO1uiA1/H0RVbU0+srRu3j2Hnrfbbr3BfIi9Z2ukMB5ByFy31vjIJXtGnLVk
afRUuor63sGOBzIspnLSss6GQApQaF+F0UMoiPOjmGGvWR5thwJvZBPvfNOg8mgS/a0Y8WzAo02D
sbK1Kbfl8Y3bhCcfDTAdtvChy16jrHMZ167NUZux6tl1YcBAKDN4VgQltg4RU1ZKuDZALD0n/ser
mCxM4cwYSYH85uUVYtWVXkvOer87uUbaXsxl2XnWD9joGxmGNL+cg6ziG3O07I3hcCmd0vYLV4Z+
5xrXqTac6OPf4FbZ93H4XI302Lz0gdTF+cDijJGrus8fasefUz0JfpoKjgBGyr3nDZJo44HYXj++
nngzguqoKNV8Rm20B5FIxThFBwcO07pwGBTJp7PxGa2mcrzK4BQf0oemjepNZ5JkzQDIGYwLkQXu
2qiA5ItJnCvff2l1ypRRtS2q7DiQWVlm0VtJJ8DJgG/kIA0Kujn4Tg2CO+mTSC+FPLBpFb601s+v
pO6tgIYcw8H72jn5FVQCWgpd9IZwYzuorSrNjivare+6CbZTqMQFMVAlmcYaWiMNDkYWFutebahG
bJTb7XVKfkVMUIxXbm3LuKQQWLBUFWdIDnvUSKfOBIIBOZXyuWUMV+k3zegOUcO3atdwPKYz8N9N
0uPQMIKnWur3urz0HfsrBvUkIz2G+t/90M+YWkUqB1lGF6Mmh42N6Xo1dSZ61Xmz3Fo2ygwMDN2M
pVkYv2IFIMjCYT6ZWFMINC77bNhEz8Yyzan0hyGd9XCVzUMAPYeKc1wRcdfERCTD7WH2RrB7fRI5
p72svX6enLHfNM60iQpm3b2BNzkZ4LDHVBhVb1Ws4Rh5+yAxX0LmHthMR4OlEH24eZ1JrYIvs6Va
eqrnjRH2lKXKMebsbOptFDhXSoMjaZJhqwJ8abrHOjaSuUtBgWnhskH0edtkU70rsbCmq2iezI1Y
waZ1M3yRk4jXacYixplXHF1HHLrvjPuw9Gc5AaherJVMfOYHh+u4wZ9JxRXj97wZlhlaJrp2pr4o
2H0gB42IDLCYcyUPsR1WFuBVJ+ccXkx3miSwwKZBB58Nh0c+ZVBjEm/dhTZkfm8i0a8fRE5HV/YI
7dhkLHlO4tWc59vtpN27OX8JOYRc8pYn1WTIHEKZr0NMvgT8OtWJxRpBvsvNIS79I6g0PUnxx7jB
Z6Nv+XOyqGa2aC9/1PfZI80gDDhQ+lPHVBdDwGTPUBml+HmGajZjxVWjYD3zcz/X7aPog3bvtT3d
3p8/Pp5/ERp7dLoZW+bo6yyx3LWsUAh+z8Se71tuLRvNKC4LTn3mR95wYqrikCsGODKdXkyraWey
25NNks0F1wKdEhxFpiJ3aNIVwLpypZ5FE1ES7uZmIdNfqYQ6UQqE6+vAOh4jmyaQBJy5bIKJEzbQ
hn1Obfi0bOzQ2bqkvh6QrfMXAlfMNylTHioBsbEG2kIZS4+jXVTiNdEYFgFeDP1Kd4p6JoUwTivE
99k812btxXIDDOe2aRhRucmdaSPbU9969/9frPffE+u5lvh3ar3zW5R//CrVW17xQ6sn5e+eKW1s
2IYNbmAR5P3Q6jn67zTVUcXqjjQAmpqo6H5o9Sznd8tGl+w6njBc0xCoan9o9Sy0erbj2MIRtEMs
w3P+b7R6i8L8pwLdtlzH8UzBG3muCXDo70o9RG1CaweNKTXuvxXNgZjrMHwVtTLe9VP9qh60I7n1
0IYZNv8P8nf9bzJBfrirS2SKuufx19j632SCBZbzSgpvOpgDPcJoPbUXaY9RaCdh1KKbqdau/ND7
/9cfixDyr6p7whjsrgbHc6hZCCDuu1bafqtSQIwrv7mwyx0Bn385JP6F0H9Wk//6Kf/6h/5N55+g
bfRJe54ODHxqutUJQiOr3me42LTx07//WZZj/pcf56LmnPWhBsprXTf+9rniGyvhmVf1ARi1fwql
s0dSfD3AAyXew63OUZOETDRn5rDHsng0k/jsZT2lB8dmTmQkZyfLp21MbPWOI9fDv5uhvKpgSU94
BTcIvfEWNYIsYkd89h3SbotYF6j+mpWKra9d5dEAtGHj9E6OGAPZU21mLbIvPmFSHrdh3ON5q1Aw
xf2ZOiKNzamJNzZ40A3l8V3Hv00jjmFbiCNha3dcbkmpQYU5DGPAzAuEiCmzKx8A48lnZMytmjwF
QO9aNDyayDOYDjn3TMD9+7OKmOoas6ajnwRObwGbkJhFPWz0g6zfgKVx5Jlv4QiTucjHR3uuuedU
ay1sUI3EvqybzdlBeGbY9ikP1ZGJBR0x78rwJ5p3uflhZ+ocldUrNbHHfiw3TdOcWRJ9Ho3eQV3H
Jzth7kIF46N3qNekbFNubQbmqHa3TeUXFdEWgbY1MGuir0hE++Nc0oDMVb/OAiuud8U6j7QdRU6Y
b2AiIMMywTSLQ5W867nxYc5Ix97kmzAIBEYuw58M6IwUtGyt59NtoRf7sodK+r95Oq+lyJVti36R
ImRS7rVkygMFFOzmRQENLe9SXl9/hzgR9+F07L37NF0mlZlrrTnHlGTlBnxsB6Vd/qsUKMZ5GfT9
avn4lLWSq2iVavMO9HcgRP0Blx3SXR7Yw/KTr/M9QeppxkgY5HxfmDx5RdTsR4Yz+NjXH8Mo73Hz
zY3sc+jawl8cprZuRr4A0wvkVmVgT83HRjdWqIz1ymGkZY13syl/1KkOUhKn/O3nlMZ8Vxfzcamf
rJbcvxzWMEellwK59CmXqXSS59hku2rk7K8VYxiSVAMB4nJNo8qzaeYjWYEvUFpzvisMWNRlx6fm
NKAnLfUfzYV5xx19O0Br8QONWd8TfecJ8Om7XHkiXAd0dJb+63LeQUkXcJcohMMamopUYqUXUEgE
jxv/pu6+3ZoLjJLYwHrznPsH/29lNX7UgkF2EbPm9NXygEcjZGCG2zq8kFbA9lm5kYE9wEWC/+fK
2ByzDmq6pOU12111czX5LFaWSaFpFxICY29U3CLAJwUhRaG3i4i40jVUmi3rp817BmJkw9WL6qeR
ijsgByiIUsxQx3b/+0W7zKqWNvp0XOeJnxV7dc8eH/FhTDp+bbLG+dt7HyDTNW70Gw2G/y3figRa
EKD1Xy2zSKxyihvC6mw3xh1DEuE85zIqcDvw7iKFFn+9Io4xTO6btpUft3UzL9VrXhJNpZuINor+
Q2uJe+6UMahrcumEjRCAKmYBHaDyF5AGh6fxh7Yx2PpEPYwwPnl8zygRs+OgMi8kT4HSRT6l1azt
u6G7Ok1/VypJJPLAx/e78lQi8Nh3N5Ff86HrPIZFCvg4y7AgyghdwvbE1Ta0PXuvtglJDyraSCQZ
Xiv07DBSsqJBBiXDJBO7CE9nTmUoFfUHlz2OuOyBZEpyjLacye0XwDE4ikkZZHwmgeBN99HmM+5M
+UEamPRtd7jJhQl55i57h5Jmx+O8eONbNEo9GMwJQGpfNgQhguNn/ySkolj9aCiP23JyamUENsVm
FvepbzfpvTDeZKuTeeMgtDRL62bWSphZPJAJ6NalXmA3NhDwMWsHSbSGa8WW/7sd5SqtFfooNCyu
g7lNHgtgsWXEm9oGBxZ/SRaLH+bM9CcWvpHCYfOfJ7/So2c6Y/w2X6pY9R/5OzZzCWczrOcECrbF
C+tnZmmVC65SpDc5wlKX1V3RcxnKdEl3LhTT7c/Pax+adv3u6tO9HZe7dMvOV6JHlTG8xyAX0FM2
3wcY8rGdvgxwudlUKXUm8QPyDFrttO0xsvyQqXkH4jzG1HmuNH7qbLnTrGQRpdpRnY3bJIqbppYA
INt/7soM3NQJb9ieY8E3us58XJ2Sh2Ksh53qlItntmXsbaWZUMpTtHZ4C/goSvAf3pBdsAVNu3nb
3Gf00Y1Nt9HuieExcxowQDPJR+L88eQyX2VBxwRvOMwMqf+ktsLemaWvKEjGYd+u/duSH5BnIvxz
eWsgqIkCUpZj58qP7SNZWo4YXYzoa3iaSrTSXj6uv29QUyAUtQNU9G3Bm03/0ZINU7l2syf4q+Pv
9IiHG6mFzT1CMxiNPHqlnoDH4Qt3I2IF1a682aKDTdB8JEb8n8wRYqS22Fv2ml8WjvHB7hCaptHe
ZXjk97oRDLL4WjULqMW2q5kRjc2JWB6aO2u7K9aNFDhhHZ8mr56m/OZMcjlAgwJi2kQox+3uBrpi
RI0ttcCRQMcTk6CxikcokaS3TuWNId/i6fP0JOrkYUAB21a4Hbeyr9hOvqQvrkbWo6Cuh8CskxfO
6DNfYeRnY32SuR57znRvZrsMCYTFEJ7VlUfq2L8+rvZEROs+fg7GBZW66xzeQp+kNW1URGXwiTyF
J5axRVV6Vr/c4SN4GdnYAbussm+aEjx5SjpqukTh0p3l9LrGZcA4+5G4e0IvrHYlS8P5T7Y2ciLd
3WQbwLLtMSg1hC721jHu4w71mcmP4lD97kym6aV4yjJd4wCcLzn/q3tmZEvUHxp91N+nhPR3s9wX
I9eaKNuYIv1wBoXOKiUitSr1C/lOdDUHxlRpiut+Mv9YNku5JZI9UGf9Y9oqUoKUqoSMeVSzw3FE
IFVPsfu4yvmWrInCHis+5wiJf17E8Eenjr4mYRU7x+BNJcSzh6KwwAK6+eu4worWMRJ4eVF8KXW+
9R7RIdrMUpBSQCZAY6z7rcCNXpfGbl5jcep0XtE49UcYYIbnMh6H43YDq/wlloKGVq98wO3mrqMs
fBp4hFPyOKAneXM5OaBL9WcFYaN0e8fHLbtzusbcVcoc2hkXON4KWHrmHghJUATjkrvoa/toTBYz
/hUkiMLmM866AtYyCxrhzeaoHhxyWEJLQ4VYpQhObITpVhfNiElgmWurmR5GZ/q76cjpFNCOHUka
Gk3HW/rx1ekHAWFT8TkdahaR6iDcd+BpcaZDd1CCtftmt5vO1jhfYgM9fj9DJHGm4RX5We2lJtE7
LQfQ/15EigaQxNCDWB51Zb24c4q4EJ9DS9fDE9gHeD7AfiY1mlcjdXXkP3GYKeq7Eke9l/bNAVGH
eljhYyDHR0hAu2inZ73c1xShuzwRr4uRPhuJXfo2E1sCLJHX4CnHJ+BGla/RCvUaDIj7eXaICzW4
BxonydmbtVF9TLOEVpJ9nGv7K3Jo0IJE0tF8+No606zkoYoSrbmmWXFkA+ZS0EfQ33s6TDDr1UOv
189VwbxFabu/HY9mUDffacmCSMbkL6msNAJXe0EvqRKRE62+y40X1k4fBXPj5+b8vaojrRDiF7lo
kRqhr3i1ti23VUhsLjAy/G9FsVEgXk95XiJcjRZBNnMY2RKAG7tHvFy0CRGOPlTM/AWMGT4JY6sk
6PMxF0A3FqWXWcGqZH7HBV92Z9UkJlUVxnVk44yh8X/OK110JLiLE9GuT9OvvB/pfQN+y136ZFi+
lcBFGrijuOVm45A4G1U9o67WYtLNSJ3wJMzFiq7eU4NwrRjRekH15bmEze7zyfwscbBx2Tpiexuf
ynRhG8CfCeRuH3GEhxlEb0qr/t8sOYinOf+iKiLRauN0NK3gLlzKvWIMkOWamBN9WT2Wceb3Bn6I
mFyNStXfTJ34jx488yZgSglRfiAhE6pDgrAoJekN5Xr+3KiYJrIxes3rIdlDQcb6Tc48aqG2DseM
/YgRhLsJiZ1yzAh4NC4izb+Saqo4247A9UqGtProzUIQom1+DxSsno38Zi/BWAQO5ZYU9jfepH+V
WEljNbnaNtjZdi2Bp79c5z1S0qNldoQMq1nmqfnwXljjs93YCG0B6XEEESLnIBou9Ki/ScIvR1ub
gsTOHgDU/DMlSe9mQ2BKvWR3IgWSUNEnLG1r/mBWGCEKi4AJh8hlTR/bc8fVAvaNQhgzxWaeBdwp
LUKEOg3o30CxYbCkEZz7VAohLtpuH9tRiL1s9IrO+a/PNfD7QnlJG/tZb0bsC0rZ7QtjxYoMtkUQ
jT7GxPJhduESuzTdPsoO7mimV8OMXiLAxqb53CHA9pIoT/xqPOG58YRaA/Qni4p4USBCtW36dLIr
wvPWL3sFM60pVji5iDNjl0zoZMk2ZezeEO+uM/Wfc+G+WMbSH7lZ0WSeLfLRosTyM9dmC5/MCxdh
pIIzz7U7uY+EdlGR0zJAB4HvpZOVl2OhD3tVfzV18ag485eQBVgQTef7jR+yyZ2OleS2XVjTvmzm
L1RFqJATnjMsNXUwRXA+ZqZKPp8uy72H2pNllm+L2D32U0lFJ2SHfnemiuv6yww7JCA2YTpYqPRW
pk9MX1d3qzZZnohUvDmW4WSbyn6ctpVWCBXfiLo3Wj3g7w6nhIpRai7jZHZLb6XGQOrAXH8ej6vC
XT/BbhluSQl17NOBOFSOanqWTe+ho99Q5YEyEkeoZMzEKnVl3pCf66mB7FQw3bKWvc6gwk6BKm2G
c19NwmaGcWZVxh80TkSkjvlpLIsvm+TcKQtyTM7qemLIwpdutp+1UKgLZu2Ua+LUqtFl0IlCcOb9
JkanR1LeYAX95MtyFBzBHjB3BowZHo+kZv3SLzxYXfVHJVyRLAbtuNTNrU6VzyYu7R33bKRd5DAi
TPGqUeNM45oDktB97pOx8x+1GvC+IeU3xgwmZA2Rhtt0fm+nbbjmduvX6LxA2DwPJpVs1MMv1+v8
KzPiDiW/wJkkGGfw17xUgs5hvi6HiLA7xxG+NRgaEyKHkDoGqOabAvRsv1pmEqLKedBJpD2k5E4k
DFqCsiIsGZ1nPaTQT5vhp+ya57FMXuwqequyOPOI+6JkTxCTxAWbqq2cDdUEx54IeaTR/t70aPWL
yqpDcnx1+lG7djKTHVMZ1HLOem5WwytiXgGf7mWWxq1LxdWwJHBUtc72WUNgRGHMR8Hssiws54AK
6IIvfz3UMXrsiE5KxtfGrdZ4Ir+EVxkvTNMQvEDgF3tMaLZv5xCeiha1CP2TOSEoY87WMO8w78RN
+WR1gp2ZblKwNJR3UGVcTL5oEq2JTTBqlMBqx6femDePFJv4oFpvpFT2W5iLV8oBu6IYrLPhqMf0
CRD8eIBQi/0mG/5ZyRbThMkUvT+QDlxxXcwdyR4cH+9GjMYq21McjR5eiuhURHO/A+1dlHl1sGqo
4nSf782SuuFW3+VmK4OlfdfpYAAUT7ykYntjsrSPQLB5IuEdtA1cJx7HZCmSS5Fx/VkEFEbUpgW5
kjYoD18sa+aN5fKQ25IQznnQuaxgCbVz0kpM4Q+aViHu6ggoTtnCkij1QOZh+0vyHbku43Xu0S5X
KTLrnJYgA/VlChetng8KAZeuwb/VRWO8D5l9GdqJ7Fc0PXshVhTQOcLfbGV+rzZYLM3s2Y6V8khw
/c1oDeMM2A2wO1s93oGTGtUhkPyOZw4zZWJHmtctdH6NOC69VonNg6HOnb+sxlfSyVdUy4+6ndi+
EUnXc2FRFwwIQ3QDgsfZvU4M/I7DVBxHnUl1W5vnedXxwbQT8kFO1y1mSI4JDaf2zIZDYb+d1YgN
Cm+iTMsSqibX5cA2t5CwJSKMK7fVxJ/W9r1ey305CO6aCTv7vFLCIyBj8mw53OTs6MkF/lxOnYEe
hwep0YuLJJenntflcZ4mQHYgjy0dUhA+W1zcpALUtiGPLbpi9sXsPm4v3tXoFCOs9TtJACvz4d4b
9bIIpKDV2pp4sFcj0GdCiy353ZTKnwJBMJ7GmQllzqlA5GswbR+gbsqj1nGt0GonBPiJ9GwR/oSE
HrJvRugOe6+WRGbYVe6b86s4EnymVd51gUl+TOmQxDqLExiNs2WWt0Sha9i5nJgTUXxen/sZnTY+
mSqcLJvHJ8cCu5B5WLsdjgFkKluWdLiMQ+eLbX31GANx7TnLxu0sgomVw1yto3z7a0HZOJWm/ubG
9G8ZOsMlxJEmmTXXfyxmwJd4cyeTiI53ti419dRPNB+rFcrzohX/KsvCZJVkQ2iaXMujoe+DTmPN
s7jnMx3fb3PAQDUUvDJisq+FoTxCiA6teb5UFXHQ0PHzJ9EoX1WOSDhH5oQbwZXquJtiWRw4irRT
/GEp/3RQeHtCxLtd3JH4nNT4IMwsJq57ZKhgQxpI9X0BG+uqyfJQd6w53gq3rGG6pUZ1QQIzMfDV
TK918+9qZn8nFDvbV/d6nYPSbkjINFVU9PCuvXbmxpYjhJ4Hc/YMDZNXZ5cX001oz5msP0exHjB4
YdLUybC3q9FhKD6RNacmSbBGgpNRlhVcITpBbr1tQNgUVyTGvz9Z7YltdBaMwqhOcz3/OyHGQXBW
3tLlcyW1ck8X5WopIK0SjWE1p2iquCVpVejUuhUf8GDCm7K3JiB5j7t6ah8n3Wm4EluMxqf6PvVC
2cXQWohf4ZQA1sndmnxTqVmPGNo/YNMeC9KXy7F8Vb5N7PArFgMU4Cv6xoScoyUN+8YgVEERSIqT
EAH0cRDtZ2seF3TY9EgpyTsz+iKrO4wy54HLVegKGawuOVBEGcFEt2ASzsbZ2tw69rISG6ddFIs2
dtuBBOR5n3gXTi0/c0lwZQbGGH0dbKUuqOX47eq0lBFyP1g5Ya95zMU965agfp6ti2EtCi3+maAP
aLF+hR4a/WgUNlZ3iZsIgc6gvSqNyg7fxf64FRmJoqFHTW5xlRxNiZeaUJKau7TxHuW4dtr209EX
hjaDcuOG+tnomM+H5T2LnQtzglunsdkBuG9S5DyrLj/nfGm8qakPVspbIyTzk8bge4pWaVXE65QX
YdpPV1SPbGSGWxCuiECTFf/ZWeuLUKo/AncaCZ7y7HaIVBZT4a6FSsVSCD7CM+t1HJb5aioBVBpM
BNp/fQuZu0ndC2mgXOWN+q+hqOhm5JZyYvDL8lZq2gcgVD4W6HhMNakSc0HDs2YnJ9XPa9vCMytJ
+Nm2L8CrOUls/QX1lRqR9yvarKOOmQiznJPr6EaBRllbMB/ySxJkPFNAChDuixH1uzilCFT4KVXU
Ymbv0ONLsnUxVuKsyqTljb2e+vK48Eh6LpKnvapKB90y0WtYgKZbPbYH254/9AxgSGo8dvSXArzy
JIpb8xOFJKFcJoLkTfUFNTPv6vW6dPb7alr/qdaYEo/B1Qkz2hSI6oEs15EzWhq7MaNyV+OBS2eD
dy/nmEks2Ma/RV4Bb0ATKJt7NQsTJf0iR3N+6Ey2/VTZfEvEVGWC2o+ovg67gN3sIrd+QcTjgLal
o7fEmGBB2DVHXScl0Ip69zYhpSh/ptH9wjuNtonH3HTbPwD1MV5Iqh3nVZEzf19G8GDhLoySY/SY
XIxWOtMkOk8pq97I8HH+Fra9ccAyjhaXx6owNOJTS/STPV9hxgY5J/XJAXvruQPXEluzX0lFf5Yt
xlSFCBB/QVq1XVjalhaRNo3F2VRuXZVJoKH2E7TL+jIxcbhZ6hHx01s5aWnYSRLuzDl9z4Y2Pina
lrm5GKFSq8m5Zla3U6V1N9tJYC57oi2Q7iFeR+eSu8sW69u2jX6QZf482mP7YDnDse4LiFxdnO2F
ts+cVbnmtfGaLPN3p7TMhmj6n7nsyTN4ek+ZS9evFEYwEdX8MK+cJh3OkBbxiKdHFjsVn5lj1y4N
QPkqzXuppPHREGZ8UN5b6S8Qf4+rdEhvpX/VbvfU37Mw3jS6mf6MAoDTYLYeYpMjG5vRg6HQACZ4
VAkK89pCgPIVExGT0tivpjA6nudNMuS6YRphm1pnxogqX97vRo9igTx37Fe92WToYNOv36ULFIQS
Xy1MFQDndgNNaPtNyr9CE1yEDPeils6TijEIJvP4kK4xeRddzzgwGnZWM36I2X5wRpWGwvacU6/8
MyTfu559yVSjr9w2/4Y4QTnDj3U7go+zpoaStST739WAnPnV3V5jvV23WsKReofWRVtvNyL6iO3G
B6mrjZi10AjtXc9qGPci3DjMab2xBDnNkqzp/Awk0aA5lpci/CV4wP10CZI8odsPmsJZiGbnBpCh
6Nup2rBtRBmQFUG/A1jObRAvBo3Fk12vNOiKgO2nD9IC7i/d4cRTncDF8srSGBh9y4mSXfmXjdNy
0sBw+hW4GMu2eQaNcuV+wovUqTf0lZy6XiHsoKV8ovbi5qgqgTOr/8jMA8qcuPZptE9ab32vXeIi
oMJ/jiqAMFm7nx9+/2noRs1noWoM9Oc0dCOISbDZaq/gKpCqHBF9PE4HYQjyergde43hVGRaNndc
gjmu/YNNshAS713Wl4TqoA7eIfTctG3s1rH2rqfRmXllcdJGhScZA8ROdwHaNKoRH+vNqk2vAcdj
TNXD+UhY8PxkOth4Y7dMH3u1+CkEp8xsSRwZXB+tSMeoAWVIqu7eKECw5ITdrQTXh1H6lNCZCeM1
+65UmzGp7jC10QxfDNGHOSo2436DXKvyY5nigVY2+vPMvlZgZtbB3SlWD/vZVYtdu44lF6X2vcoj
ulEUU4iHwSX7iZb9h0UJL+sKudWU1HZNTDYjYRgph/alNuks6K2xhZg06d6urb/ICxGNFjyzTUpm
oxOHuKKLP3bdPk3bgbaajwYCLg48rEyJkY0BYzAMaunyb+jHc9ZDYkQX8TRSR+zMtPtTVe2e1v93
1KRXuBsauAyV1luCEL7E6bVL45XqMI7e415RPuwxtI3epwJ6JSUMmozd/ZDvOfsKNiFBv7fpbbID
DVotIhu5IDNaxTyeWmFvmx96qq8nNa9XXhTlPkiCRy1tL01F6thSjt2xbfKHsml10LwkoZtkhdYG
AywtGj8VwFGv80Ar1iXumL7WvVqaGleO7uncWL3ZANujusw/U0M9RSTx8fWMD3YOCck04mXP7Wbr
gs/jRTQQZYYpqJBP33XKs2YkGRWz/6smZORz8DlcAxdBKI841rJ6YDp+iizk4ZOdwfSonOuioSJq
Su2zwHAHZqbQNrlw5hcs3jDK4zWo7VHuSwwEi6jyi5Ev/3QGIv4wLutJp7e0F3n1X5Uw7HT1meYQ
U/4wmcMxsqaz3rrAy0mCscye25Gu7+cMfpi68Rcyqy6Y2OJ3y5RBRW2SYu2MN+2EhvrWplG6VNNL
oy6AQEyOUC42WOyZ9YFwaJ9tgeuotfZD7T5NOo1Oa50pwh3rUClGDsdrJMxl0k7NWjoeHdegWiOa
KdRDcWs6oVbYj40da5QdbtLh4+KXmlP8ZGgoQwOUBv//j7rKAtOwq6j0hwVwAexC//ujzA/5rd//
b9vL1fjv9yek+JwjklARK1BZYHjqxbhRFdqUfjw/Niv7NDSy6K7GjUmWz/WVyD75WEwG8IkKyxqV
DWz4UXdRoKzuzeUJ8IxGW8AQNe5Bc8NcQcc8Z/Gjm0jl89laa4kc3Y0eFpvFUulfVW//5DegvtoR
RX4ZNsuWpz2d88Rdn3gP6Ult4D5lZmBjLNo16ug+qjrJ5a4TB9ga0luVMj0uhiRHAPMDs47oKFXY
CNty5vv8fS8aB/rqKC8RoaN54RLrKo6VCUsfYMSfPMl7OgnTnwyQWknG+VW1kpG8U0FACYUW9xrj
GksyxZaC79BIMQA1RPMy1688A0v4uSzRoYOm8HH1UryU5nht66xC0TIfmppaT+fKVGZVmLoGHs8o
52adP5dgsUOMCdiJEGZkUXla0X2xN898g+Xw3tfRxcqblyUnrFjT+ydL5iSjWhOak06e6UmRPrWO
W2jgaJ4UXWGL0XJxNND9eaY6bxVWzYbQY6qs/9Fa5JJuFu9uDSEmtcPJjBq+3pOMBzql7a7WsrNa
bk+6QJ7nGnP6XBlAUSfbJgAkJ8ol7twTU/xjqzJdnnT4c+CJGdjHflaWjNyRVjmblSxxkYLB2HFC
2za6h2HlBhV3/YOh6sQ6Q1fb2mjuvmOsRvfBHO6odDIK7yVMUr050gBMHxPVPUwFlgWHpa4sP0vl
5O8IKnZOpZ2IS5yP0AqqXZowbW5JoPDIu+a1jP0YWPj+wrxisaPW2rUFGQdDlzD6avI4gAyg74D+
QyZriM5LDBuOnPPcNHixsoYpbrswms42GRJC6uwsZpNkM2mdFt0io6mb/ukZedo1Hk+X2Z291v8y
QEfmtPwdkhZZUSoupm2emb35NIZoRmqgYOgsvSPLI8SObHYWsfkgFg2ihSzwriWreLGeHCUdbkOq
UnbHNCxVHOiGCqugg5qNL2myjxXoCoWcrKBgunWS6FF5VEb7Cg0REJNd0DSjID/IvnTOGe2iY9Ip
LjL0yD22BpaPyeRtsPzLY+xaxrlW644axNUvkOVWiCY6qK6occLcGMlVjpiwZ8m1a0X0gB5KD6Se
qU+2RkBN1RrVYWXag8IFd0tfd/GzRh/SNzVzfKYDO/gEjCrPBr7YUeE678Tl/NILRutS6dPXVijC
U2Srvg5uC6lP2OUdyY70WrvmApxYDDkZlB+1iIJK8IR5VhXJt4kyBrN+Lt9cKVnhkETeYsTW3qwO
1VvfMkRqZiJNtc1BUU7MhVXZFKCzuuyt236ovsjkjV4oojktj9+ihflSzyX1DiSrIi3Nde5sTDTk
McvckVdBkBmFfIpyN0iXWqfDjTyKkFPOuu1fs2TVH7A0qMGc/gekyNo1E7P1yFUYLbbKU5KZ5jG1
uolsNjE+9D1Jg1PVGJchYY65/fe+nfoADzakh8I2r53Wn2VmH+CXOG997tx7wHZs2F9oxFOgDtt4
QdHyoHTiP+D6yMRJsJCKzZ5pzYTMWxXIy5oU4aAbSnrrI1+EMteaj9btL/NKslNJXqdNbYmgrZmN
SlVbrjr3EhojuRHkffmpLOtFVbX6KbOyab82DxPxc/uize2nlVesZBaBtxnejbZ4Lk22YybAYFAi
l/1shOpCbXuIcmmf80mPOIiYCIoGpYSozE2wo+CuAbUXasDP08RCF2CPV1OMTE+myDkh2gE2KYfn
Ps7OvazXPdmGTGvM/Emm6QGmcXaC1F1xc2OTH0fmybNRXKLamTzMo1ELb4fGPjc7rlMcAv1Hpdbr
gSFbF5SL/HaijIZb/qBvu3ZcNFuk+manqUrqo41iF211LVMSyJ8otIzttlaNHSG2HA1W0jL1s/Zr
jBALIViDQECny5MYboCKEmdg3XFhL7Dm97azEqhgWdeMyyZFkxs6xjKcNQFEo6IFTGZfdmHyde6k
JAUyAuaJ61Y/siHMB5afyQt7VMa5RcS6htNI/sVs4wEiCRUpiI1BxCwS8zBYFjX9XPnqwj2EBF8q
h4zBosjuWBTap3ghodOgKca2ve7xuC0nSiE9Tt9WOCnPMW2Ei92ibakMNbqSHIOlTZJNDGwKhwi9
+tqAyJQUbCUx/JYBltIy0xPgTa7HIunXJ3vVdDp1V0fVcvJdrXCZBnEp0pF7nm07J4GPdjekeLsJ
b9mPMYA3y9QfmQoiVDWMdyhRP0sh7wlCZlbW8mg1DMtnUzNIKWLHTboRKAi71qGITZqWBLTXg8zw
dHUbTm0BRuROjwgtZpvt2FWt8sTZHwWLhb9N3fI2ZuYji+ouHqmQW1K1mM74cIy9bj/2YsDQkTCw
GRq9PIGrUdn1hwv+3vroLOMEhb1uL9zMHuI1GsOB9cZoHYihmtSvlHUaaiPrLGd3PvWzIEBTjt2+
gWPEOHYIqUyKk2krMiDl6zrU8R9FdZG90zLeL0P7tMwlR4PUxIEz9D9dpwxKDGdr/hykLR9cXHie
6IosrFqn2Ee50QZuhLiqt+LT4JQcno28dQYVMFwqrMTDRA+1Sgx/nWdmsZGKn7ZfWIzjxbZ7UGmF
xExtPf4WjnySO1layj7BcgttNKZdgIJgNPdoUq2bYkndawezwJgm4JTq9tW0keMW1WiRc0Qd3ao6
ynAlflhLnTiSlfJCMZYSaDeeUzty6RIixoMmim4crtYbsYjFKV+ro6Xq1tm1+suSmf1BZNmTWS90
SYrYwuAsyL5LJ2qhPi60c4yjGIsZ88FmO/x//9vvL+P2u9HqIksz5UKzuuxMv7RsjDtWd4hNWz0j
Y3MUz4KFJSA8HI15Uc/p9hu//6RD8vUr19w64nienasjQ3Eb+72pe2sMO2ZnnVKotQyvb6SDInd/
jf32CMHnqfrP+Rj/usQV7kTyrikhKDcau6Uv3igXxK1lIYhgujnLNfok3ayfbl27d9ESKrutrbJ4
nQgT7IB/4jFs9tlBPRR7gvX+8h8e6xeLP4qMnpRHDRPem35Lu4f1D4ZIHgxEduZT5WKG3Mm7fUnD
9aqQPX14k9AqM5rcu/WxJFXylRGh+gUd7IHcd+Ml/wIYIGoIHjt1Tz527lffzSu8c7e92g3Bxb51
i99Eeejar7G5siF0jBg5RxhlVmetC7DVGjpQhhAG4kAONd1EOGc07HwXckVDxVCE2SUq9khh9Of2
q1Z3w6Esro79qih/eeuI80Ljnvce0h56TNN3e0RY0jOK/MSWNxNwiAHKa07Nvs1fyxdu3aI6wtdR
kSuyd9zwkAzH6i17Uz6QEtBKwvYQEJ5lBsab+Cr0s67u4N6syU9/Ne7A/liqh6FEe3yIGSbuxnN7
Qd9WtLvsY/ws4d/eEt954s0tnviL6/S9mU/jf8nr8EY2kuEhtb0q9KRxfb1wqiEh2lNxwvuBlPAg
7F3jyQIVxq66Qy9ETaK8YsWc4cqOwdj7Uf+wPsLByy5kzsEUw12D06UwvSnzutP6Mh2wv4Al489l
AdOtM2nBfDfLqbqUb9qj+VpNnrBug34oUPheBXgdGG9YIkOCf2/2q774OgtHOaqs69b/bzjhDVjp
DWeecsEif6VxTCH5mh2LeVsBMRXHcojfGdiNYfUjr+0f5TafChT6+/K4BuJ8RzgZJDCE/fY97TwE
NXST/3ZceT+lT+/vQfueaffvTB9Ta/6IHbz/wA7xzgZcghppAi3dT3CCmBNxqD64+Fx3TM3s4wLe
yDhmd0f1BirZ+WTTZOZR9YfXNqweqMPREoCYUk/JW7Hpqn2+kY4Ri/S7i77LTvHLfFf22YO5T4/2
XVZPZnq0Yj+K/Xftpj9FR+6mECardwDM+Y88lx7bYEezhN5qGAvOnf8j7TyWG0e3Lvsu/xwR8GYK
giRoJYqUnSBk4b3H0/dCdg8qmQopOv5JRd2qukkS+Ow5e69t18+1kz9VO48y4GO7Uh3hLgSbhI7N
blz4ZahJguPwmmyrg3FbrF+HYFHvlXWxRJVbOqYzPMYvGELOmD8D/iAVMo+DU0WNidBcAkhtvqIv
QhwQT9Qgv5bKUVRuG1faUfTpX1jKlDf6fLOgHgX4muo3YWvKUeHBoNR0s7P1psWL8iW/Fxa0TIq1
eml2Zo/cwZXe6hcRjhczeikcyo3YLlCBWothYT6BWjxLwYIgXBvi8bq9Sc+zowcpLhRxNz4nvStc
qBVBNKQEBi7noq7k9/opevVoUy2NtXaaDLt6LKCrn7knTl8S/tjEhbB5Vk7WKYg2lMG8zUQB+cgT
4rIeQVmx6zdBdZo1x41sSZtI3wbb/EZ/6lfGi7evdv46c4uvehV4i+itnDtNtpXuDLon/OEASW3A
Rh680hdv1xp3yQkQU7jqBDu5p27/JCqL+Abnq8ahCaeNm7IAYZ5BDfTliwcVvW7LlmgbH+g4xxED
zLFHWqMsoPRVANvskr2GQSMjB7PBoyB9hOyqpranbHjydvEQvMJmncRF/c6NFR7nCGzEphmL63RZ
u9JtgPp4HZH/t2v3eMLzJwZTRp4aW9OsfbDNm+IkNlQJHY8tK9wJ/drQFgigkdfpy3rr3YPZUseF
WN0hiBymW+Es03e8i+7RcwuUgu0kXdfqUjqMLsY71aUbC8v6rXv3j+ahADvmiMtmL5yHW2s/3YD4
jDkxHKy9rx28z95cRHthxS0RH4ZyYUeUOLs9aRfj1nj2z2wJz8ZG+RD2tcv8i7jUUzDA3VsvArd6
qLaIgUKUogvxxlpiZlgEz/qXv0Mm7tN8teVn6Mtqb9OR6OiRutLR8u1wTSPX2tY+OoXFjI6FNWot
zTMc8epL9JfCNnoB2uPdSRvppmxfo336CCaKqh20m7C3mwW3NmQyucP/yJubhKVs9NyS9VDs1yqR
z46/ScdV9GU1DwLBho4Gb7JRDwPfZbaNgCh0mFkq6lqnfU43deHSUkJTYTDON8KBFiwq69EBWZ/R
AHGnU5CtRdnOlr7TAExbGkizT8poy6vmwTpI4rrYYYIEaVeuh72+tpgm0o3wBIfd5egu34af/gHQ
qfkhdhudNfV2lGy0C61jpGt0whyC1PfMbXb0OOEeh+U9KBbIbHK2GHbIfINlfsyerSfO6NK+FGzw
E7QBhVfq/MhxvQ/tGPc26ZOqXQH75ZrSvFkiOj0ExofKY1lwhJN+9ruTPmynXeLU63rhYwBalwdA
GW/Zo3wZn1LaKG+UfoDw7LIjeaL1c/BQjMv6nSkH+LfZKW/CHU93JW29gEQ3wLs3PIipXIS1E17i
wLWsE+GjrbSRaaM1lDV5S8xpW3kUw60Ok2Cjkchsd660nhBpPDUuuEgS7IvA1j88+OFANog92Hmi
Yxy6r0Z0PWpfMrWgdfZQIxhcdPfC88SThpHMZezG3IUK/aYllPBkRzSv51rc/e1yH7jqGwjd9gZh
Yj6MCyA6795GERZWuGrvIs0V+lV9L+DAAKXkYaCxUx7eDoPiuJRD2s9uf6O1ez2AE7WQ98ZXztgO
bU2zAUBLtnYCBqAI55HzRrjQHqpTj0z+DdM8rGKcHrfCykdSg7LWQJkMd3fJxMzWxdp050DK6YYR
Vt+mM/zCCcQFDSvkD+0uaRwTKxIk9Dv+ewPAL26DbgkCvdsZgE7QVsY2axV9JJJTlWxlalvu7CS6
cVKI8ntdPTSNU5sXLpJCe+DAVnxWd3i7ofCR2KO9RPCUTyxQyJ/k8J6iYHZX34Q3GZ7KbQ8w4dw+
xuWahFlmDO0a23fgGnJwKd5FePZs+g/aDRAUgJbcilEG6K6fH8t4S3GO4xwqpPDov5ov8oFFIvmM
Tt2LQe3O7ZbKS74vN8G23TXP6l2RrEc6wmhKz0oe2C22KTB9kxukTrEsDdd6adK1iaIo3eXKYsxu
MsPBAgj5xrvxp3P+UbwUAc4NeADkrHM0//SJTeLXfOHtStVPvGXjE95FbFgJyFwUoBoWxgVnxmZl
3FSyLW4pk16yddju6jPdTu8RG/10mL7yvX7OnyJzQegmBH172GYPeFAXSrMY8OaRd+0UvCysI/qi
ZLLylhhsJ/AgFQqURXLPOa7JXgmOB4aUHQbqeo98T8yhmAfYvrZQSjHomHd03LziUetOwm16xikz
qDbHcbrXEVLRN8Se0ycbW4kxYgeslholEQyP6FbONbeOraDg37G9o+nWCKapK04L7aRBi7WJfVx5
nFHfGPgCuLgt51YMPw4F8+wlhDv82e5rR2LKsD2hqkOQ/5CxVG89l3OLk57inVI52irfJitzEx7M
fYEXzOQUvDAOwQ0nB/+FOZPsunxbYIGBWSnaxVmftkW0mv22MQr2ZWVdPKwxjDZtqx0NMjV21NWp
U6iuh4OvWJHISsezONP+9V8kFixOVJGDsSTbxeY6efAkZ8o/noWXYngR81OXOOUTVWdf2HgrTlDh
GokCQmqOZ0N1gTq9Nu/aYgkOLDk1hOxw9hFt64OXwa4ac4znQrORbeGQXoZ7M7S7F8twwEAENlX2
jxF6ywVDC91JSXWmWwBiwqp8FF1eo3fnISnq2e92AQc/eUUhGHJfcM8EzVGOr9RtevLXiGwBLZvb
ZJPs89fOtEHYXfwjsOrc4qwEvy36pBBwp77Rn+EiyoHVXGKTsfYoln3oGwyN8Da742tLt+KLeFIu
FDP4WNxR3BGe8fp0KJKRs+/gZb/5wi55oXbHRSH5rL0dApK5y37xP1iNU2GLoqo5mo8Ydt+ir8qN
aOltiqX67u1NzJoAwvE5AIM8EDyVwQWxi/2M8lhoTr0MPgDNct0WO5cMMeZRtY2W7FGMl/aJUgH7
dUsADH33RYWxxYEJfqPeCc/pSnwXxxVkeGhPwm3Meojwk0fevIL0UN+rL3atvnRAjuW1028IpyA/
9N3b1Y9+tYsQ827kveAY2xSbW+CA+m3NjbgqnyFvZoTrPPKwv5DQC5ptbfGBGGglHG9YaWvrVJ2a
e8ScjwTi5PgfEX4yV1GErsZ98MqpOvpi9ZMSh/Tj5G2kwOfbn12BynLFsQl9Nrt889ieAmWffGhP
jM678NVbpy70/SF0rJ1xlPAXftBbQHRhTQ8BBUxw3EjhbfVF2ItuiVF+aY02MSO9re9onTjBgWE1
1MtoU28DLPC30nlebGaRGHc4YyPdFvMl1qTDsKae5x/He+npqZRoyzuUfWja4jlnYyxfErTsi2Gl
Hhk4vKTgJO+CT+yvkGpzO/yKLt07m4BwllbZc3YZ03XOPnHy1sPGOLNGzYy8D7pue2U/boFHG88x
6AZy3878YcNz4zvttFHJ4CbmiHTkDSdi7xPlONd1tLfRp8oVg5ORinLShvlWL8Q7VnnfHrBbHCI8
MJf8mL8iR7f2c31ToOuz9O78c8B8sr3H5JMx3D1xhB636DHFU3jDciSz5GA5s2l31Y/1o/ZcP7I8
BnfiDiPBbbnqH7m7qodsL62M3SY+EYT0BE5pVSIozUlWnRdL7Zmz9X330rt0Yx6LewRqgjOiIyXL
x8Fu98SFndCWel+gkywdoNe0/Gj2PVhbRtNbdSoFyjKLGFFY5vQX82kcdpbTHb33fniMapKe1ho5
QSp3SxtVv2scY0r/TBscPlzi4AVJNjlpTKDhWPa74stbabI7qauUE0C7EkvXX/Mf5mttNx6LG1ZB
NIfWduTLVuvqTtsOa56AuFeWNQ3BezzGgR1TD8oeBg0v0CZko6S5dZyPz3gJ3zKOZcFyWIofpbmO
6yUL+KPAQj4LF+zCNQ7Fa/2EnULm4imdhPsQjKPWdEylVl0biKB7K/G2Aq0ZiKf8XTzMWPG4sAik
IN7HqJjSiPcxNL34pEcArYn7iUJDCNwGrywRzrvwzz+PEWGlcVMyVKx4V0uduYwq9nE8T54TRhim
lCl5EhKlXhmNxu/WZ06dqGX8rW/GWxyHdPwi3CUhZy9UyihE+/Y2FqNynWR8n6DosDqPTIZ+/kuE
7GbR0tnA402ChGHUe1UaOC4N+f/7y2BWh1Yt9HVMPsN26DNalCoHyqRKiFv6tD7z2gLLDdCsBUcL
H4pkB5oehcBN5c9f9Ok+MQR/TXOBIiYC42JJThvHh8B8RGRZuUHBwRzdIxZECs9gkyqUHJRox+lD
1KKLEN/6VCz6wifcOJawPlfHXpU/5Fis4aNxmdPNk8fv3YYl7b+SbMe85M7lCdy/LdzdYHE/lcI7
eA2JL77qt5jHniJdrpkq4szgZtlVobCKQkryBbjAaTgZdQvWF6sFlRkaZ17xoNaPo4p6df770BxK
1CL1hxBFFyspztVQ3zXCFLNGEm40JK+9XlBCHR/HQlDWjSq6VNZX0mjcxqPvFoJ8VLh4Wp13l0nq
2fC4HBmyZsf6yI2lUlw5mZna47TsG/OhaCdtFfuogbxhuu8n+YbXwQEmJ/QY/d8HaemQprrWqcTh
3ZQ1YWuBvQvTwPWUal9nQ03IGxdjQ02STWVwdDUGtxfH4FgJmE4wY4xrr2zBk/vhIlTnLmZtHMzE
GnZdxiHT6igGlinlIIF4W8uS30eKxrA3DeKsEGc4vuThH32cWu1L7RE+Ch6zLm6TlZZwXJiBTBjY
j1EZcBuWzMX//BjcKoEA+hvoYiJeMrQ5vNWS+NAroIs+JHLWCWbl9ip8iNwCU9CxX8hgvOoUulla
rivC4AtQYTMv/v7nj/+X7zJ/Ojl3oqnTIVKv+C7GoA2NlhuVK8akqw2qI9Y+pYOIKoYwC5S8Sqfa
JeKV/vlzJbBD//xsSZ4zAjWaWyo5gX+Rc8RaLwZ5kCo6LWSPVTjFKh3sbX876njhJxE1fVodsOEd
dAs9J+1kbra5slGtfvvLV5l/419IHd6AJBPdqqrWnFp49QakWBNH5KGV64lgEaJSAAshfAa5iSry
JrjxC/qTMxCG4TvQPevuNRKTQWeu8s4ffxkOxjffRZbQoiqmqsnW9XfRQk+ShTykV15mGKoiNvgZ
K5CMxWuAF80TTPWXN6F8NwBlLB4GFhNRV/WrNxHTsZuKAq6tnlHuM/r03lA0dJKctICLIt7k8RtS
81IUHsCYbF3jRC0HjvbIAXCZJFsl8SIkxpEtYqW1QcXzlDT+T168wnaL46qqHkw0IMWIMrVJeb0F
uddIKynrZq+Iw5ah2Zx+fqnfvVNZUQwssuZMvboa16OvFuxKfu2aKRshXD0oOWX/y+T5M0ivR44i
M3c0Ef6WYch/D+IBp/PYWHLldpV2gU1z6lJj1xsUvxtmTEEJlgSi01R04Bgs/qYnTSfSiJzkQSAl
POkBIyqpi9t+76nmnne/LkyVyKOZWVK8JGV1mEYAGoVersXauxXb4Cuv0mr188OS/6FnMQMUWddk
0TIlS1LnIfKf8GhLUwfJlxWuAxZHU9/IoRXoaJxotYwp75QoudRNDWUzQHsS57Kyucqq5MGXegSO
fyILh0/fkj/NuLqvZ+aC4kMrmHr/1kvN6pc58u3aoag07mbmmKz/+ff/+bpKbem5EfJ1GVmLVoJq
g+FqQVw5GP20u49pqc+e/pdB20UKtUsfARw1GZu0sea37/Ld7FFYuEUVRT3C0Ksh4CMskQRzrNxY
o3tilPHozLSRkcA0jMfl2teYT01Hi92njdEH6cfP7+7b6auQJKSKcN50BuLVu8Nv8n/H4ICgyKkk
2I1xFyISHe/NNiI8UMntep55+LJAj8+UGKWTz5FJXWnGyQzY5LCxD5/eDESZEPsvmkj6bIyYgqt/
KJICdk/CLdtqsPePly7w3uBE7LBRUjCNuu1MWWpmDNXPP+zbjVGxTN1gN5ZV8591CQ0qA0is3Drf
aS0ldl3BFYhqbTWAmmkitMSTZMHz59YE+eXnT/9uX2SEzcQzEeCecrUnqIOntmrKnjDOnB6B0kSP
wY1JG60l37iPtIwCSd/88pu/W7VUEWKSCt8Hkt0VTg7AaNaNxDu608C7RHDzopv5y8+/7LfPuPpl
odbI+EQZsIj8DpNerVUz/WXx/XZMMhkkXh+j0vhnTFoRrBa5YVKU0kohNZCAQjpJAwNMy7PT8AcT
pIZLrWwP+GVOmJpoxqMfThKI5eUurLpDJ+IPNWUJICq5bKpBxSAYg5ewIJqwRgHcKYzkVhjvg4K9
eZyBUb5xV4Te2wwcI0Zu+OXlSPNU/nu1JxBAM8kwUUULyf7VnqJqRasIwIJcH3G63bCN22qSLmVE
UIsoZZoZdXKPu5uWA7gbXyjpmhQcfQsrc35+h39HzmvkXPJNDJM0NVmTJeN60Sl1QzTHQindMvsS
fJrtgUz92mgk+rjjaagab6cArAiU3c+f++/pBNWkibDO0E1ZMf88of8svJYvNVNFbqU7TYFjyMxJ
iMeYQMkwFHQWXVjbv6yv84i/eub8PlMzMM5rinp9OrbqMJzG0cQdpprwI1Bmc5R9Kqro4edf9u3n
qLIo8YJZzdX5l//nl+nc4RSrMnLXpHYzefJa6DEzlN4vZ01T+e73/Odzrg5bgpLoHsKR3AVJ0QiW
6qD55pYPbH5AFiDlKn3FuyTMN3kdDazbxbMabYwyuvDzqTV0bbcSrFlzpaRLBT2WpASw7jkJgb9P
+cbZaPLvIB/0KNhKFcBN61MzUq0B+30hZmv4ocJy0MiPyKD7tJaJqMLzz36KD0z2uOZHykYrCeSa
ulWeBum+V+nQSZ2RLyxfRQCfN8sgn97xmQubngslnskeeSS9/KJ978jzpB8R+FyI8YsBFHklFo/r
Ka02fwBBnpjPkoFSAuxjgbmpb5x8gwxJuuBj3Jp+8NynRFsT7SAstUE9+UXwJcLEc2KPDrahmdQw
J4lEEU17Ipk0mm65NJdrjwprbtEA73TsNlGMeMAcgodwmi5+ePPzSJG+2Zg4UBoaU1BEGaZdn5YS
wocUrmm5G6UAAUA7n7skOym9fDYr641qRGeLY3zCzvNopdFtbQUqkKYeq/8+D7XtmKlnzOtPmlQu
paC4nwQg7jrpXrLSkE2eyOtpDCjslLoTirCyOx16eOBBaZak9eCJH1WNv9qIT9ja6FKpwUPe0ToV
AIIq1hsA4LPWWMepac8yMbR1563UKKMhklrHqgyWKjbCRuX/EAGjV4bWCXq8nNEpldU9XpKT3HRn
LHN+9RGN2UZRpI/Rl9bkVR/hwcS2UsmvbSati4HWY8hj94Ckq3P2LN2AspoQV+BZWMzfU1b72KmN
9hzo0sef/1+n7+u8PqG+deoOQoWMnK9JrO2geK5GW7CtxNc66lxvYE2T1CdFzjb4LLZJmB2mQL71
NfXGJ7ZRD6p7YcoPuF1g7gTBfdDHz1VQTPsmgMnj+cId2ZcHtTU+iBSjmm9Wjzl2xNu4IyMsy26x
xuV33EEZUx6Gq19GyDcbhWxBS6X4pKHKNK4WE0ICSy4FI+poMGS5X43bBnLpQreoQ6aVtgpT6yNE
wI4ko0LOIvLa43qgCeopvfvLd5m386sFVJENFdyEBcvDur6iUGXpur5IcxccCPL0bSwI4WxUS5cE
JixaXeq2CO/FhVD0r4PRvEu5eK4rlDVk8arLvCvoJpqCv+mb4ZdNTPr31qFwQxN1XZZMqJjXa3vl
j50QtHrm+lgGqHcVJlJZGi+Iy/2dN1TPXkrCKDeAxK0NOFuB0G/aVvR+2dRmOPL1I4Jvy35mmoS4
cWL5e+1vxtjsvbEFL2veQwRI1/j/UoH0RkAYmDrsIRrGXZYgTlTyTTXTNAhja5ZqZyErTiIcjfq7
lu4S7ASU5YdbeH/TIfcIWeswlsgq+SIWylmvapxJF26VLuG3hI0McQ62lppPRJnphAJRMf/l5f97
OVG4HxEAJ2rUNmT56m5Qx02RxHiqILS2x0a2aL1XrzCo7C6pLiURB0k7Iv1RJmAx+evPH/7vCVqd
d1PJAAltWJp2dc4kCRR3kxRhRzFpN+FXcoZxvFCtW4U6GXVyejcJiId+/tBvxhSndnDXhsHBSBH1
q19c1Hne+l2buHmM5BMtYRHXr5PeAv2IbjQPnXSGR254TSPjhIr64+eP/3ME/Hu2qaLCz5YlVdJ1
7fpg5ocJ8WdJmbiT1qj0FjtGhy4jvRMJ1lVvokQ/dZgDaG9r9KQF0BY91YmSYJ1BNB+rVrm08782
yb8ea7z8xWBSMclfx/FOaQ9g/LZRjkWfiKNf3ta/ywRfnEsHh3ZN4+vPS9p/zj+lRt1ab1O+OKb7
QMENPJkfESZ8EJSnnx/SdwNDoein85g4CWlXHxUgFfbMxordOIZrYODw8I11qrUH4pomLGPcKBvr
8efP/PfAzM+DmK4AOZ8Xm+tjl1oA1hTMGCUQf7xVvOajdAHJ4IiFdP/nkcdeulRl45fx+O+xUhW5
kit/Dut88NUk0GqKGI1nxK7Qttsx6VxVjW9CXdz//POk756pJlLuUkzIgvJ1GZdj1xCG/Nmun2kn
veMOT2DZXHBjq8yfS0HZx6q8ikRtZcIWUGtW2UrBadWOmxBRIJAqDQ7cZDwK3m8j65vjEs9AEjm/
m7JI/s7VlBwEeciiCNtvhQ9oCoOzog2sAd6+CZtd2z1LhImRXQkjSvptqGnzTns9H+elz9CAhLHT
XH02G0hjQTmKXUsDLqFi9KMCAmtBNHLW9bzfNDDdbAya4BogkWQEPvMLUBWn/k2ACd7uO4/ctyY8
/AHemhJGQJNJrUh4jwcSBaeYncAPbaY9BTNJrhyccYhCijZbeXV2l6iYyIeZIPMHOtYUKgZ63CT4
xIicQgzxh2UglOZS64EX/fnPAeJZsJOAPmEip9QKDq7vX5pa21YdSIYpF2dTvE8clFIuYB+D5Ajf
qOuhfBuA+5FX5wLishayVL4CeF4V8zXglwE3T9J/HqxpzaUZybTU6wE3RTBcA5WFbuyFFy9CLxdo
S33cphVqtBIgiqeR4JZBIsE09YE7Z6kU9e3PX+LbyUXkAO0LixCf6zUrVUsOD2QVung6kVTxs8VY
uphG88ul7Zt6IyPY0rn3sqjr1Pr+XhxxuylZUWaJ2ys0ndAmmi3IDtbpuuyId5MuMA/Qg/NuGkU7
Ba28r7yOGNbpty/y70llrtBLtIlMip88/b+/yBSJ2IhBs7pSDfei5S/OUK1r/zVOxydttnLWdfJW
ldpxNsKn5tv//wPnKahs6KopitcVOaaB3sUBq9kYex/z867Ql6WV98tiLf97SaYIxspIn4HyvXw9
a4c6zqQpZ8XQY1oMFpx/OykS1FnGKR4JRtJZsyJlDpHXLbtvGOWQ5+0OjYlcQRGPMTxwc3AniyPv
3L4LVesxhZkje4QNDMgDawmB0+/L8HerDekMqkTb4ZuyjKlXJgi/LkbZ2W6FvtkKRfHKo1xkMqGi
4q+r/rfPSVZg3YG9MP/p3CQ8JEOn+uWOw40gtSCR4+K1pWwKEtJEWZOEb23ypgJ+6QVwVT0nUr3c
hhkCmJ8HhjHPgOvlgBdFk1eVFMJJrvY5q5UBPPll7GIyxqUD6N8E/ACBsoRaGaL9wiSVN/VtwGmC
I8HJMuu1aD4bpnpJ0dbkn4OPdSVMO7fmuBSxQYKaDohy4C+dRRJRP2gHzfIOYyNfzIFiRsFgEMm0
V5v4gZDWc1rkr9Yg7gtA9UQI4WWqniuThF1fQF3LeYlSNSVI6zJJ5Z0Cramwwhk8/BkSfm0HZqos
c1nf4zG+68gssguj2gWtAt5CXNHhdzzDAHiqP2Yh11yGvYjidBDBWsr7gOFgx1oIa+flz98bOkF6
81MuSioqQf4Wib/tquq3796gwsr6h7fv+mhfeWTpzZm2rlVW2wzYkhl3254mpzNPiKrv0QcFo6tJ
bcUF5k3nSUeWdImq7DXyq/c2qDeTqF6EkFNm07Ngl1V5hsVxOxH5yLHUWsRV8B69SRbIkTkAF9Lj
LQ4vN4dFFs+cKSPRUUYL+kfH4DILrV50CrrHeS1WDP6VCAEfvBQxckmHkyD375qafpYh/LINfHfA
kESVayQGb2u+xv29KiZGS3AnABFXaCRbGrI7f/C2YrSU/PI+r8ZXsUCr4yUnKx9/OTXL32xBEovh
fGimWatcn/dliVmtYt92J0/6ANf2BOz/wZCCZWll56h4aSXFVdzxU5+NZRrCneBJzI197imvZtec
sxKgnlnQ9SvmStW6HhBQyF62ot6DpcpqzkGVbH6eq9+trtS0JJ3zPuexf67dHbTVofLz3O0jFG1G
tilb6jtpf67ibDMV8VbsjZUS4NBCpTlmfDl0JHYvtuekQR1hBFhngpvEmN6jQX1KTfFjggUXmfdS
Or7GtfjLnerb1ytJtCXpxXCnu959VcGKwsqscxc73bHU+wrR0IPfFDtRDE8+h60sGZZj5K9HU/s1
V+ibgzWfPVeeZUmzWKv/HlsseX1TqyVji/CUhcxolgZ1z6xZk86lCdEZZ/02mMSPIhE/qFOvILat
s947anJ7xppvx+SK2i3waUXMDj+/ye8uu3w5rjMKZzBublerbupVKsB53uTU5E/gxlbjpD1FGsul
Hxg299O9mFFb8jXtqPvWVh38h1++wTf3Kt6MaCmmzgXLvD4GFoYaNmlGdakcu/P8fnrdcv0aiHnz
pFrdWRTjhzzVibU1jyF+MnQeeaQ8RfX00Rj+ScjUpwzIvqDimjWkX2bnN9uxpKCqsRSVPemf7nwH
3zKbqEOjhG65V+efmlZekpoBFPrlyWyz35rB3w0WhZgtWZNkJCXXCxEjw8vlespcqgOrykcND8/E
hrzqFHpwjoKRfzj8Mp3nd3y189KvFzVFoQOtyta8Qv3n4l5M/VCJHsUrHMuPEzrGAW+40Rz8PPut
8G1897b/+1lX443MzDhS1blQZsHHqkMPg6kEqYsbjhS+lgOJkaGJrFFV1oFYHqciNzDhmDuTMEWG
o4Nl/TITfVPVWPn08yoyV8VcfQRUn9LJJ50E3FIyrQupJU7QEDe1UFywxAYg9JWGYi0UiZ2xK9rq
8od8jEQzpf0Im6/4VDPJHRXOhVoHdiWaNnUgbcrMWGZ5dzOGH75sLK06Q0lnbE082JRc5CF3m5x4
49LaFVV3tFKgL8K4rqb6KPTlJQbg0wpYTTGAJt0h7caN0uJSK9uvKGouXc239LPjkEEwSb3prCV0
SmSLSKMck/YiNEDYJMNkF2/mJoi5nuWqBfPFE5+IsnmOa51s2tYWRmVcANK2BqcTCclRINKsSvxo
fwiXFj9lpaKSxI2nbnU0QUbkl6t0QCktpq8F0iwqizU5WM1u8scEFmrGPqKXJPnkjEDwAmtVmWSg
SH64ZQbjBKXVso78HuFm08OmAxTVjxEBEW1816YcEhVLBQySiAl/xEzdR5YIK0E7BqQbriELIRmn
gm0TwvDkleisI0tZZ8QCmUJxAqOHR4dRP5nZCdS5Q/42EmFx2BC17Soa1LgYv3BHdpAVf1rYg4yw
vpieudPM6rML85NfZSehbtBSeGieVCzt+XttSo9ygm8xi/OHaNjAMrQNHdwtjYNHAziSV2DyBlJs
BW6g8WfF3kEk1KoFHKAE2qoRNvOQGPTyZI3GztRHTKR8yXkdAJK+Rt+6VmK4h16w78P2KTf8wcna
cf3zcvnt/JEMQ2JxUJCtzJfq/8xVvaxLwtRZkOTacyqdFTnob8eCxAtUQuqoL9vJ2vETf1kHvzuk
UP/g9oqYAq3S1cdqwQhDxR9xkdH+kUTrmMUp9fzsl5Xo2+1I44Sp0LGljWhdfY6KOAh4vZW5/Wi5
bd/iiYIEn+LWpZqSI6cDuhmcrEo+hMTilNLvJ4XvVnw2VUPnGVOFvb44WkVapkWv0VHAw5GUKE5b
9O+9oO/5x0eEAlz6TNvzpzsW/2UQongFibgXKwDJJsXHlkCepqluY5lILVPfealMB0sDluwRRNND
zrRTgmaNqPZcP8k+cr+5awN/C1d8Z40dMAXSpjqtwqGQUc33CQrxMRCnBOmOuX5RWjBwMctlO849
wkRYyBW00mCcnU7i+Kpkk5tNBO4ExoJA2GMaiAj5P+Q6RpjTYcAn14so+/CuLE6VmaNhVzENiM30
Or/NHDIY/q8hdsxIf+AqFac60IYRfFZ0quAtQe7lJPLiCT3ChbljF7BuKHD0HMkPKdR00cHkkEpW
QQROgSpUnRqNI0edT5UBjKMEQjjxwjWRH6QQIFBvkuITIxVgUhE299CB5UcY0fsqkQaNeimGvlyN
aP6NovHBO1g4tCU4FPQejU7f1iImyqTy7XbAY9tFD1NcQN9IZ5E4ns/Q4wNmrODPc/C7/VJXuKJb
6N0YqvMc/c8cDMVaS7O4y6Af0mOS71M92Y29uI4l4mr+Vx91fUXrCnjDhAdnbmBAUszgC2fU2MEk
LvpG+OVnfXtK1rlXoUtBjsZ17u/fJZZykZdqxe+K3TogTc/PlsGQr+ZzeySNz5JPvBhOdnDDv/zM
7049VGkoSXHU4h52dUTWK2QFWcLyMtD2hYCeplhemuZoBNZOKni//O+fH+z3n6hRyZ+DTf+pNgCn
Rt0Cx9CtogoDWHWBKvMqeeNjnlSfDXsIVKflzx/5Z+m4PmfN+lhqnaiVjWvxz1QXUP1JUHCjgSh2
lZDDDo0jZkuLoFGxsqdGP9ewmciC65OzaV7KGIpjNXJGqPq51ZfjMW9OAhtVjdkVn2nacCINp7U1
Im3QhBzqBMkjRqrtYkRvFLoICVanjV4Y+mKqprXvFc3CMJlvPa40sgaobe86OLoOc2UXhvClaN7W
5NCfqwRjXAMTLrUUN0/l+8EqbzMhG22PSiyCZidoAmjClhA7MvkJ1GZ7XMez+7ysgSYhACQkLF9w
+8wWcPyfIxPqhAYc7+en+u2oZcwqtIJoTaNB/XvU9oNHVlpgpW5fFp/J+GBBG4m9aQO+7igTPt86
EX7H6bdC5ncDCB4QhUwKuuo/N4O6E8bg/7B3ZsuNG222fZUO38ONeeho9wVngqLmkkq6QahKKsxI
AAkkhqc/Cyz/v+3qCvuc+xPhgEmqJE5A5jfsb+3adMsDhOqPbObrC2b5NhXdW7loMMa2voP78/j3
b/Znuz+dJxTv+nK4RNd/Wnnwjs4RJEM+zNlCBLiadYBOa9n6W+GEmW/cFKJ5XOKTv3/en614f3re
H/PnbLYLJRy9ZLB53PsF51jmy+vBNJ5boa7//rmCn1SocSF2EYmRlrIq/FAq7wYfQw9MmQ5Wld2P
oxo2KbL1mGqs2RYdNi71NwczN7pP837SE2bZfZgZ1A0Nvugokt7KkQcrfi8E9CPXxbk8tu5gVY5l
BODUKhD5acZ77DKLJW1geZHzkqGR3JomsrwR2z0JYzDJAOc486euB2ky5w+sjbB7IU/tkupITMtY
NNMmkmltnNueL8Mlrp/p2D4xdhdc54JppEYj3zDAX6/IvCgYC2J9rXrEZkMyEkLdOTL2sXLwuOsk
bnoYQyKl2lbO8KJme8AEjrTH6Jw9cq/ryI0hOQ/AL/E0YQvuYEzk69iEIZxb451dJOESNzet9ewT
EY+ScwNLhW2cjM92PGOD1T1mor/G7qHeerl2GnNnO4CfTbXkmza309ZJuhCP2e7aaRPcohh+xaH3
H7aYn100wWJATeOBq/VHUWdR1BLdZU1dvSa7EtazAkfR6fazUzsnGr7PHRZl/7DSmz87eQM0GUxD
eLSKfzyfyC9jfAtZINzCuzYB3iO7jcyNIdcNJNx0cYcylhacTIODG2VYGpbR9Zhm2SHOyoe2p61Z
m7R9S1w7zOxbFdWf0dtjbqXmBS2Rn2DxwkvoAaqDzdoWihFgw4EG8ffXxU8mBWxmLNB5mCw31Cp/
uC5ibSrQVBYwj6Jyh36KCXedivfYGtd2ybvCf6tepQz1aRP89VxLMNsLAoTZk6BCHjOIqAXdXvWs
wl31gKse+i1Gnfa4FjCJC78dS4/iSVm7yLWAx9cQLzsNA4pCX6yhdXxfU5Uc/v5N/W/Hb9CPiAaM
JZjyKf8sZ8yfVrTAnfyyM63iMJrZtqGoDkrNf+wEVhatOe6MIKo3ogQdXprGYwJfgRy+Yrw3xhuk
q/J9mpMGQK30E/8f1qGfCTEQbdM6WqIE738VZuPRmetIsdjWfnLVp8WbVjR3iWAw2rEZRO7wOGnh
eEtnfAT+eJOM3dmh9bVSEZlnJ72nYVcm1UeX80VBqUfmVn5MuBV4A3+ir/wTpjWofWzt2z98pvpP
VlC0EUgFELjR2Pmxq6lnUexSNirRZ7cYKeXM+/UTy0akhzg/oxHh0x1nkR6HJAwG0AMiy+dzoMNu
GJJ3fWrMGxpodLcLiEFWtPhz9g2qN2N6i2cul6n4gj9ktR2q7gY6KtwTnBWDmhpH5XK1OKnSNhlc
VXw7udgmqOOOn96zWAGorIR3KPLAxm23IpfyrVCYOORYCXXhpfMFNyUJAagB6SsoUCi1cE2jD+YU
759lYyVoDQNtqzc1ylPNuved9LlChrSyettYDTWxkq/5V3nw1RtYgt2sf48dfRM5RDOVOiBk2zTu
K8TSjziKwzGG/RRnzia2xN2ynyjvEzaYr0tQ2BXWs2zbR6Pv3016ffTNn1VqGnT/+cOW3j0mxPzD
oI5B3dEgT05Q69UmTodv50i3rgN2g9jO8j3VQkbS2wbLlMC7ww6Z9BEiIEusgvlVd4e5WLijk/5a
ienrP5wLPzsVEKRZOqIVktofu2oTzYRCdlZ5GDNRgIW0VuB978tYjnvyOT6fNLhTtoaJ57J+MWeT
l8Y/KEt+ErQwIOijM3eWHf3HAi92101TLgFaIPj6hqJ+cj0Qwypo+GyQkx6CqdnOzJGuUljL/3QV
/2T1p1RCT4cyLhHij9X3ih57P5Rpdch7TCTrKjvYAoaZB+h+YzWMVwmGka5858HhGtiVUQI8VB6i
WuD7nHT+3qyy66hvzKM1LRaAKgBCiC+X7hxVP0ZnaJkbDJMeUx/jUGKLPVENMWHbft/F/vPr+F/x
h7j9nibI//lv7n8VNcarcdL9cPd/HkXJf/+9/M6//81ff+N/zji3CSm+dX/7r/Yf4vqt/JA//qO/
/GWe/fdXt3nr3v5yZ1uhq5nu+o92uv+QfdFdXgXvY/mX/7c//I+Py195nOqP3355e+crgEbM2PPX
7pfff3R8/+0XWibL8vWff36G33+8vIXffjkDwCeQTn/ySx9vsvvtF80PftUDhFvIGGlyUtkaPi6P
B86vmE2wn/rLkEwl2i757Rdb/9WlIQLSkZYIatflyfn7y48s91c6cci2+Qc6XjHkx/96VX/5/v74
Pv+j6stbkVad5I18Dzz+lA9ySdIRQhaCYtSiAav/sPfh/5M1fRMnodn1a9+O72ocKeDPm+BRErML
p7xw9tQh4X9w73JwE4h+ug6BccrrozLeYQqL8HLwxYQn/eUm5i4QJbr5Ok/pOtsJxLKucA+wQV87
nQnMIK7aK2N2mO4oP1xaLXFatWe9katUBbSAymBct2Q0/DqMRKjz8WhuFA3Im6hsqNS7cUNbKFlV
7cCUYdBn+E8Bz/L7+UFNRr6v5/nULyhaN3eDI1PoOEPTWwKesGlk0mD+t9hSBgVydnPMb/J8y8Bu
2NA4f9Zh4kC0ZqoA1EnOL1fRF1lT+AdzfzVTMbbSfufKPFi5c1NuRArN3/QnQFqGSdGnH4fQdGCt
RVgzIrAhPupiEtjkqFqS4YG2+9pvhp2ppYs1Ww5cCmfYImCzU/G4N8zoZowTBkpzJuJbst+x1j8s
8zGQBsQvOplbqU05wxZJuzId5gFnHEzoVjTQSLOSsFZ9qvUSdXzktIyHT7tenGqrzimWZ9/czLvP
G9M8djk+OsoG4GV5t8iwbn26GJ0BUUJ36zBeQM52I0+G2au9Ty3PnxkhLtJtukV0hlfHJE5NldYb
dxqi8xBhI5eYcbTNGqhqmmdg7tSVqyCXN63mYuVlLFNnOa/Ym/k88ih/nKusX6XGoMIUNnIp7jOj
n9+kuRub4WPEYPtIi0GsDLdjdKoF6VXozrYQxYMzBJvab5CiVtIGIwl6JogTXFYCMW5nLwI012bR
ruyoX6Yki8dEw5JtvJv8KjkgwCGr8OzHgFZNGFFRt5V/xgNbO/LRnDD7gp/qWB/EXARIEUByrLwh
Wzrabap4mQ5J78T8gs67w1ROHTwSMHRunlrFuQJCZYNaiWvqF3NcTWRpU7rNW+NuZtxjLTIzefQ1
mjlTJdeYZeBpUwDGK7tOW+j8G5fU+ujo6gUZCnA2pEvrwoeXabgEOpBoBnyJGLqryOEKsVfNmISV
rN7T4m5KCma1cn26mQe7R2PufFIi4NWbDhqCoVwLS8f5auyOTCusO8tq7wk6YFLheZt0XGd+O/CJ
O850X+MZ1vv2e4FB5Sv6Ctk4J4YIQ3uCLYGLJ2gKGjEe9Ki5esHIEUgNos1DgkfuTor7GAfFnbDl
IbDwE280tJmIwFYmeIMsScudAzV7X0IN8we+vQRrlE6HpcpQQUQTydwZSX9SaQRqpqivBfyprmnR
dkxS2w9ijVFFP8e31ujuCD93rt3PmJahA+0qmyvcTPR9V2aH2jPHdSOA49d6s61wfVoP5M11Ua5h
hcxrio9HYND52TTSG3OsmTRapzi2XZfTp05q896pWySI/gGucPxg8c/PmZ9dMz794mG5LYe+2Rga
Cgh8ylG89/ANAnXClPiLHmibdBb1HjtSub5Ka2SWcMsxDXf04Binn9JB9qseVcouLuVdZPSbzp3X
cZwMGHELMFqVgqtOww4xA9YFpXM7qXm+UVJ+hjDxnNm4J0tbTLhpY4jcgq8U/I3aEV/azCXVd4vd
XGD+GQN6iysELFqgvzHhjNH0OioRCdnREG9lV35LCmR/Qf0e5RO4en9mbVIJiUKOWqkdKdfVE/Nx
pg6fF3cRcGAtYnDcclVfNWvb1rJNVxOtFd5w7pjGcOaMcRcIw/Ps3lhpVO+FC0Ar7yXaLU1gwRR8
pI39uW+y9mjiaLli0uDGwIN7nYwzFqimXu+tASivbUOPYmnDEtM9Yiao7XANe5tsIIxePQPY8uRB
L4Xa6inoydg6YaZjsRNhE5/iNdhUuIX6eRmaLUIs5hluFxI/szmZp4s9RfyaibR4Z9bxdA3atpuf
vBH0FlIkg2kS/32ApybAVEgj6q+SobltvLg5ELu+Nyr9mlV+doogXq+EVqldMj17YOe37eRnG8cf
udFFgAPmtzZtuV5aeHfScHH60HS1JPHOimmL4ZDrw7dpFGKL+8R5kAGcedxCiwzGrapmxjbGtjmy
tdzp9kMjMIr2hic3LT4z0Jw/UFUBEuWwa9pDTFKsDx8dRPy7KlP3EVnZBu+YaVVZAU7vjFTahv6a
tig583NWoSmi5TLi1dCO5bzpIyM03HjNiAVIqQhLH9RaoMVqPqVOqa+l8xyXcfygJ9VBSMmqUl5P
hLp7fZ6M9RjoT5a86y3Avm4KwjINoJSNMSrl4IsB+smgELiO/UHtp9R60EUJRz6htpMisutq5qM8
AKooOnAhTRtjG4vmVZsgrli4E1LYHaKdruocl2NhbRN3/ARq4HNqI192U4pjg9PiENS/CsY8twwg
vXRgFJb+gLvqDA+8PRxwal47zxorLn6XvNCg224k1LomIsF1YKSfmT3B0MjF9tDHiBmKhty2eF5t
mNpXaydoGiQfGiBpnNDPYIVQOKsjBQPrVhgDthAVX6vX4PpcuSSamQcGtTZBSUkVYqpClK+A5ua1
4+5Lgg1MAdgppB7t2WtvnAYWZd2CEtRFEupmcdR6iwmTOKhhOuEvklJGpOCH2zReCTtP6E+9rj5b
qc4WIqutbkFrol8JzTa3via07tzWudYkYD3fzPdVDQ/bdFnP68o7er127/rqduA0Anhx0lvJZZxK
UNMowe1BY14ou4ktFZ9njEf0blN0cxcGaTrRY/RZdab5c15z8dqmQh4TZ+BiK/mZXQcDdepZmxEw
AdONOnVRfcY/i2FpKoUtEjqfzinyckmTOPJkFeJ/56x0GnFVVww7nTR8p9z6CMDnNaIoAH/RS7E+
Nz7SjjgDj/dDpmHO6eAX3ljCWE8S+18nLuctE5u0B5cG26JvuzV0TMw0p/g0GmW9mz24c56pR9ft
UM3bDvObtefN+VWe0TIoiRXWyWfNsD7zKheAMla9qaHFT9KhGOkFezv2rH0P59ZtIX3UGNBu89LJ
Qi4vuIz6QMNDzEe9qKK1w269kSW008G3ruwSLpefA0DhQtLWOCcQkQ5mfidqM3Sg56Lyx+WnNHbM
gcbEoa67p5XbS8M5SGUZB1KS6yxIzZM+RsVmcOz31senxIXRPDtELL3DKK1nbinHggt29XxjC2D8
Cisk2rTGkc2bMwP7q8aM8fEK/IrQ7GApDPwCC75g2TcEMJr5EeeW3JaG+wpPCjNdygRjlQ/Hhn5M
XMF7yBic3dU5XVQbgPOIEfDWghuPMBR+rIDUGS9LZwEZU9Mlfl7262hyrqR2e6LemUF7dV4r3Aq3
kyfVI36o+sbs2R4vdxtVUavKuBq7RmcHCYLbrCc4nTAB6bg4cDjErycrxIPe2tWu9NL5asBUaSWL
ACiYXau95y52HoO4byxgySY+m7lSzRPVhXB0a2froFUgOJb49KBcyzoCdsdJ5BrP7aa50/ShBs/v
JTvQXhbOODOJQZOd3Mq7Ncgx1pHWplugMCEeKs6qZC6fk1A8qaZ0z3OU3ljl/FxrNuZfhmafjGET
m5tmUfn5gzlsPdfR1t5Sf0EUtApEhH+FmX/BDzvChyTD4RljCHr35snGq+6KQATDJ4VxUVDiXwOD
0ALf5Kd9c3axI7uRzRWuhc02l9beDlDrunickXPIZwQ6RNUlPWDcyo6tLh4EmhLmci1o3UN16nA4
vxpyQLIyB5WA90ng5Ct6ofej2b9QdT6aifcyCZzOdOQPEDdBQAskbdnAMjpiOhsHmbVjjHIzW2nC
Kz23gLaudVCLhT+XayeeOc1wLJ7j16SeprDtIPiSwZA4fG59O9tLk23V7NSepfFr2pb2XWGUp7YM
qLnMAgOmsVxTlndDAAUHtAjSi/ZJrL46NIXO9C36dZRkwEPt6AEN9HsRyGY3OmmHUee9itvuKXHc
cp8mOEqO+q5v2vFqnrNToYG5n8LZhhWW9y+BU6obUhl9DtKzx8i3oPy/InbFnLfFS62ZPyu+tbcp
s1bNmFff4q2eKWwcFuSgbvT7oJlvMI7jmk7gXJnYW+8QR6WbOdhh08ap5Bw9fRCA2cz4iN8vldse
PuMcMSYb+19NVyPM0kzG2F1WxkbJT3EtsX2r4XdxkSZVGzBjw3k0B/de0mPvodHpanD+bjz/KGxj
gnQh7zU9Y5J9DGxGAJ2tyMQ2zbTq3czw/VEGl3bdNES41ZovhyuZHHgbD/n1OI1XMbPkbWcWjx2G
Wqve4f3XhtaGFrAOPOyjY6FZwGYrnViZzwXHzQJbMB2Izlxg5ppDS9IneVO7wwMeJWyRsCz2uq6u
ony0ECmyrU4wq8dhfrHq8nbUzf5K2crcpWZHPCvtdcFEDYGVxPfHBjbOnryNdeT1iZzuTGVBwdOL
p9Jr7Z1Lcj/ai1GxQ1uj8tRxVLW7S/Hg3vdlPGyRUz93FpZySTQMR60wh1UAgt/H+8Pxym9Z3uyS
NkvPhlI3Jsk2UWaurfrMlEcVqccgN7AisYE0Jzl7/GihjicuuKrMgWCM4aa1ZYFBVwKCTC0/aldz
tyKhllx4D2nPh51ZqMZz38Cxt6YCEDBgc24wix8H0OFenG4D1oHdaLvWztCVcfYhy3W6juk3WvWO
GdyxADy5KNVSmT63bou7qIaxl6abD0kHkFLiYzlpHm7Ri6VYBhwv9cCOx7w2vjb1IVPjkxxj+wiO
3GrjE8a9OHzXpDDwB1aS5kmhWEzqoHf2vZnf2whGTHsCQJlKoB9aShcP09BFcC5Oei5Db+r1lZ4j
wUyF0YDOn9j5OnPlOtUnU6Qfs8mfK/GdZ2/n4h/hjfrZG2LSjIpDdxUPnNuV4GrTy8AANFjbCxHd
WGbj3QmOXUXw1nhMCuseb6GKI8F8gf68oP6TOia4x0fZadobzX9MBxqEWeT3a8ZlbivXNMNG18yQ
dYry9+U+A/BWeLl1OcCJRETahz7G7TAl75pWAILVEiO8HBoH2KJYDpe7LN7GWjexTKvKwgzr5ZAU
A9C4rk2umaHK9qadQLgsgls3ysH6L88ml5dwOYAukSGjPX+8CL3TYRkUJhIKL5r5GYfLrZ/dpSi/
EpUmj97yAvXS0UPpvQm9MrCo4M7lYehy4zZX7YfegtImBCH1nmYCp+XFXm5ZKr0pCPN31IKRYFwe
09J5zWkfH4vlQysBUXz/kIA52GvDNGAY95kful2PLxQwuSzsk9uus6nPdKa9mTS9wziq2jYsPEBN
OVxuBdTnvt9q+Zou/6IjADC3ZhulG3cAjkg024XUTLrFdBUGoC4G+pJqke1kQx9ay++NUGPpnPWh
HQX6oUWYJSpG0OYh+f0wdjkW2X88qNhROEuwdiHXvdXafMDT2FOEkdxCkDB8v3V5rCJaP1Q2dpFj
NISda/x+KDTV7nI/fRwxad4VnnEfN64Iqf4JvPEGY1X3i4k0oonwj4NR6DVgOA5wo4aNr+M3Pwg3
PRpBswo6La8P+NQ2YdGD4fSI0Tmh64ChHa3hG6qwRfMrzBeWu1quGxt6WM3KXiqEWekOYc6VeDTc
lz6Oh1A34gowMHRSSwyhWg6Xx32Rx7iF0dBaCYRtyFqqJQKeehUGzBqHTRH0nM95h21jiRvBebDb
HvapQw+hTjNGuDyfmaphmNcyrjtcCf51KMyxC6FdYoA2VneXx3l+jMqCdabPA70jw8J5RetliEI3
oYqH5G6ajHofCy+0IKuuszqB6CHdDrryvw7V8qTS7mCBXB68xV1ZhkYTwwZd/mCzvIB+QplL/Y/7
OH72TD94SKdb8SgczrvMDiA3giYG4oYX04BwWidNqipoExBYxC7pnoKBjh/upKzphv2qRqQ9WT5Q
F5ndr2ZDddbLrOOQa+cIt1a/9RL4V+D85hwbZEfL0SYINMDKiV6wkmYCowW9qZxdnxkPjRU8T2U1
bOlya2mW7EWT3aaTGkmlm+6cgBJdl677nmkPjNA125He0tp1/KfJia+szC52PdH6KqBPuCsn+g5j
sWfca1viyozRRnFdaKg+cL3FFLVSGAuRNBwyG0WA64eaWWZbYYGl88cF80oVFYPPrg968gt0inZb
PIjatzZx2X0jpOuPvUNUquVP6aLVcjPWS+xhigkLCCAJa3cpl9MZYOIWOy4UPf1NJviz9CgFVUpx
BoGDxKoZ4By2lbsqBkSd8A7H3nrvEGYWXUA+4QY5r1x7sXXOCzG5HpcWTp7RGG3U0GDAHLg0p5/Q
Ws4bp3W1VVCQcJkAgXs313DY844yyJzQz1oD8Wjrnr2qPeaZQiwFJasVuKyhraWNy9xyIZv+VvY4
ymjWpwaVrcDqfIWo+1lY1aPW43Hn0+BuqZXtDS1yVouF++xUW/GiAmijluftirCs2ufUKfqQ2j21
Dc08eobx0lvsqh4DRVtRjeYxHp6ybmgfqWStXHPY5wEeFEExLGknDkqx420wS98h183WTQBW3jP6
z8rxCfcaClCd+0bDpvjiqv6l8sBJGl7ypZs9RqlnLUDjxpehxYsX+1B94QNH/51t/cLbBR2YDQ+b
wFiZ76pk7AS/I/AVqziObufImzZjT90TgNceyMAaG3G5Gt0Rp3V4r3nJNKZNe4NIRgRbyu831QD3
c3Qxjoj0vSW8fB/YGCe1cZvsizH+sHIXOy4CcnoLS3VN3c2NNtOdz9dz05PZ6bWHNLa4muwMgzUZ
fCJDwC9mJMVclD6pfKVW8DqMGM3EzjIjQYWRVghbCcM7txONNqocUj9YPt2QCWx1i2eC9FoKVdRX
1+AUT6Vx297PJm8cVMmZEPxltvxu59aYhZS9ohDabFzG2c+WlYOgNpm3a89cWpxdDuTaqeyXIaAX
u0RWUPX3TOTMhGzjk26U9i5WiyYYfzLN0RHuepxmMsOeKc0IfDAfTJLqJeaLIQ93NiJO7F3W6ZRt
yBilnx3bajHWnWYMxJqlCVVGjzArsSBwmIYyPDrDhpOcubhWSyuDYT3IKf5U4OCAeQxN112R4tnm
lX12b9/WJWbilhcDVObjphZjhXrjv8W+0PFdVBXpuXNTI3VdORnE+Z5S3+SCam6y18n2sSqoMT/A
9qbFSXedJoVxZzBu4Wb5K4VtjBxjgdVUfax9Iz6xtjIc0u0J4ra4RLpbbSS1S9wan716RAuOzNnp
GBJF9/GY0FghNXnXNP4fJRi8qBHePLvXBh2zu/ML7atjl3CQlf6txfJjmEfjSaTDvEvMIN8QGz26
y1AmI81UCqK833rorOhZj/p6UtSfA5Zh4uloFVDoRlda1jcjyMpqCuvE/TTknXmr45i2lYIzL6ob
5yiwQkUq5L5VUnyqxgJLETw+8sYqd7HfHBrHrhiYcBQGotWhn1nYMdHGASz2t1bMdpoOrOB9onZ+
N12ZlnPNgoWdUUpyY1o9z01pkuTyOimeHAUy3G2bJ3POAIVb4NaDuKM+m85Pg8JJATY1lbXZwR/L
vRaTRYnW3NVWOx0KI72y0+Apr9MWcI5t7g1kf9RDyv00pWeVI25qCT/tAm1bMn2JNTnvs2jMV4Vy
Hwk8n3V4JJSxRiQY7P84ejK4glgbF8FzmrYSodRzHwGod7rCWCCDT5AbqCZ7DDJCjCzqwNh7k/cw
2MZ2nvS9bS4OfvRjSPicmlRZvIlCPTd0DlZGwqSjp95SMZjktca9HGecu0xtVTaYB5QiHq4Y7r6R
JfD6Ym0rd51McxUqm7oYfcuSMj/g5mx57PKDyyHVmiosC78CJF08UdfMdslMlHI5NA3Bac+i60Nb
WzlTFR9S174eJozngvYeQ8MBiOi6bYawUG2/dwXhwuUQ6YQrl1uAYSJcnY002kn8Mepx60MgTGuT
1kqvqdMU2fEeydHaN+Yjtr/xNqUmSZvOjgBMxA2YZ4qrkIhCz5bjoYjyc1mw8QRBjTSKbTzIUH2u
q6Edw7qwj7mOvaZpp2OIHyYDAxRuN4UgfmWTlEQoBLEuY8BmJsXx8ngzgzUrAVvWvn/XUL7fzj3t
SXyph6hzd7pVopBHQRku4qbOScPa7KkUljNZKa2so+cTCLmywcWjczD71CAnmbpebzE9Lk/W7Ben
2ejLkx0PVERIr+IprRlFcLtg1cTCWUN34NozJfCTmLATQWYTXm5dDkMGs2d1uVn1sQjF7sK0Z9a7
QGtpGfSHjY+6t+tw8rm2UVbVZFZpv6Va9h7rWRsyB92EjgBid7lLqod8VcPQZ1qseZavzIvS378t
T814UWXtVTN6GL6ZAWYDLS5gjDBOFOxhjgckf+t0eSrsVqmdxxDg+DgY2rrTy1TbWzba5SxysJkl
DPzjYFWEitJMKeVebl5+wsTRLkLkA28nKU9JF880StLrKsGMfDknJ30EZ52n7VmrmPz902OdK8/K
mDMuVDI/d+7i3WhCQl3ObmP51cst+tHdsa+ehsy1QlZOKyxVzJUAcm7RN9hBWn8/GEuKMM82gMwk
6jaBVVKbWbKIoCafuNy6HJwMH1ljwCZHDjI9mQpDvoo6dZqhgLKo54Wa3FeRjMOUgdKVa8HbNWtc
SynrEdbbHbPTJogkrnZC/cvBS/tgZ8aM1CxpXZf6H/jRJxu2dfw/t2lvJYThhHBVyrkD1q4PvcXo
GKwOZYNF00HDLsVhTXYi7GvsSgwXiZxZVeQ8/z4g/C4O+JbjZZ8UQED55e2cat9sxYmjZQmpzHII
/n3LagJsMTzOUadL/N2Y9te5BePpu1qkx2U+d+vDZkpmD3QwspdD59prteSI5ZItBo5FPhNTx718
EbGTIz6ZJ9QcsvWAp9K+pvLRDTTxCclrMbKjtpVzaizj1NECokBZjtp+Zk4rjLOZempQM6zS0Xlj
RkDt+8k+9DJl7aoXs5ugwmeKrx7sQMy15SxLnpSRvQNbd9f5M+0cRvG3ZSQo/NodL1bZB9/sGcBa
EiHN8bYqF5+l4gqzllNDTx3i1sCbwUVYVbhs8CGqLoEYnrt21XZ7K+iO3ZLkKR7aRDAZV8Nss1Ba
Sy4YJE3KztGTgciZzlBC48lXFIWt/otr4oM3Y9ZhLlko6Mg6LHJoMWyC3B9jRc2zTfksFFYRXtGk
x5qywkWCM1bQbb7fFMv52UpY03QPgBby4pLm8+QW7fHySkVBcXhtmd3Zk3yFKkeyt2LIg/MZ56YZ
K+aYJxH6ZB0T93D564yEcCpdbl4Oep5+f25aVU14OZhy5IX+cV8pS64ZBrnT+vw1ia29OyT+XsIK
5u0sZxdniDHjk6WBTlwWl+Wx1nYb+OM28oflHdtej1HP5XPINPl5tg1/k4F+1pcfJlcVYpzQK3o3
7LCkEENufb82Ly9RTQ3UlWlRXy9peQtZBheQT8VSHpHNFO/dpZSy3IsYtVVjqbbeHIkQCG+1tpOI
oRRPcaksL+tyvVzuXg7z8oOhBzChwHiQj/BPRgTNO8syrwLpXDNNhrqEbzfznOVbAV9ZW7s8JQlU
A5aWMDBC1+KSL7Fup4L+mR0MyzO3LPZ13t4xv1s09YPV+9YhyPtrowII7sXM1pDTbEZqLasuaM8q
1W+JIChGsnKZRQdJWxUm3dZ4WjHKifGQwZDboIWI9qle1+prTV0T6Gh579fm56xzX9zCv25qIwAL
kOMzARGKT9u5KrKZieYsYzvXu9CpxQmY4YvT43DbOPq95thyVXqocqYEjYEsX+PAnNe9wjanqNN1
lSwCbiqLyvLzfZPan/rpZDXRWRSkk6bDgIXZX2dD8SpA8dPcOKOYZEQxF18px8t7Ra1S4cTYjsl0
X0T6oSMe8+OmWxMVQpbVuo3n64yjFu6ZMv2tn+Fb6t0ZXjRuaxs/oNFNb0ZmbwknumrrT/bWMkmM
CVIJVLrhWLfiK1fkDMCRoMxMIywLdOyyZWa2a18if6BbUJ2mxnFXg4XNbtX0OPbeOl5kf02idqI1
sbR4BDGqAlXjD/pTbGs3AYWLLdiw/OgO3TeDyQyjSdTd2CDdlkILdpeLkaJzf8gyOEhVi6DX9feX
VSRoYcOuLzfzMTaPzXREhsC6NnXGjQHAdRckVcBUCUPmFwHj72rKv2gF/63j/P9az99+MWxiu7/T
ejLgwtzyd93oIg79/Rd+13kG+q9InD0k77a1KDr/JfN0f3XpUjBQ5DHwaqIB/UPsaf3q6C7ifph3
kLAu0uTfxZ7oQBk/DRzAmz4o5+W3/h/EnkwzLMOTfxF7MuUAQwKHEOgOTBNYfx10mNCZYSWT+mFj
5c8jlBnK3M5W0oVAWi/WepQ9oRfkutLklUxnDOFqB9PoyYQ6ZKVbrZkQJdXizCarrmr/NUElebQ2
mcyRNdFU7uviG3XJ9DBNwfvovXatZpzsAj4riNSDl6fmo6XP25ESz6nW26sUwfl1P3yKWj0/Ms7a
0kIrHgmILVj99ZUmx3CqhwqBYEpbq2JOx62iIMwH/4EyERXuzrM2ebk349a/iltvif8ZSqzzePd/
2DuzJTeZdktfER0MyXQq0CxVlcsu21UnhMsD85RAMlx9P+B/7/r6i47Y0ed9ggHJEiUhyHzftZ7F
xI/Y+Uj03LisvUa/IGgMNz1XuQuernC+JWjjH2uTQNvCKvZNFi8PtmuQehgRHt0I61NbOb9dp/AD
su5/g5sv9ou0b6nfT2cacC/ttMQHt0DLZUU4Q0VtaVchZgzj/euYWtpDCi9DjWYS2GN0jCpjeqHD
xDVf3E0xlO+W71zrLiVecgF1HlX62Rj6s2cVbeCWORlvtZkxp/dIS1M6xQ3QstImq7IlerjQIgpN
zeO47KuUSnfrUylVAFqs2U6vsqEER/uZPF8EXFfJLVAU55kYtKk1uuNkn/zE7fa0cfdoTtPQY7bq
aAVor8HX9+6Ivoz73YNQ8HQmpyDoqXoTsnuZTWYKzLWOXQFc1ojsX2S7DEGHrIaCBT7x0ZxdYopI
fJ3H3DnX+ROkJPMyONa4N/Cql0Z76ep95syMi20vOxapS9wzpjciZJnwensXT/auEeKPZVVXKxr7
a6XJWzZp/i0avYPzldptfFz86V7ggAiWInkXY6tCaeoXwaDl0sf2g7Dr8lDZ6XRK698ahxcMMbF6
+VRqRz1by3Qjd5tlLldwRGhUkX02TeM6tnp17ty42GcWoW0MnVapRbdyXu1AKfdXVduoeQQdRj2O
fhlOOp4sGG1BHntpmKdzGnJPQmqjuZ/sSsVkKq5m09g2Dp6j3qifMyMV/R0QdH2NqFlS4O/PCOPO
qFr862I6e5ocXl1H3+r5sYm7+JOTodjwQyOR9SXnBOPuTcpz4323NWu5zhLHxtqvLc3mE81r667q
Ud0y44+QU3FPtCHa2xW3ewkNkyImFjIXVQYNEWJkpT6FmdRhmDTDufEl+YB9+m1wGkzBOaPzxAV3
o9c/tamTR6KnXuN5ZVl4xRKakmlGB5fRd+0H3SS/WiOCOYYyz1k3v1peSb5lb4yraPZxBJLCT5tq
MzOJLNHPgJbCQYnPVSGqewlSYec5zgiKBTFnwxiCysEasNm7ByOOAqr7Q4D20z5BLzhMbvFeMRo/
0m6JuXUXMTP6/Htf0E131QNuKTqFb2mRclcFFe4n3rMcuXAZM7OcpdURPKRXu4u0HUAzIpKqNwTo
KQCpmN5zaYWlaeJXg+xdmMsfQUYvIsJrnKr94E8eDlD9t+fEZ6fWbJriTRRGc4unpfzJcXv02N0z
KQLI7toO3TXYeEQDNbgs4iDHeQrroUuOffo6ORb6507bd6XiC1zgZevJS8lFm6Fpj5KiIL2t6Gm3
y66Zg2eJsnu3YIAKbWfKHzTaVmS8gkc5m8AERTeqw2A7P1WSLEGB/XQfgeY42ENj7+Z8MM/M9RaE
cJDOnOxJdo6CXp8TlTkSOr4WXEvbY1KG1DUTjw4WTVjRJKTT8SZ7PqIMO2vJAdFDFPTl92aR+YEb
Ffj6LK12+kQ3ol1unQkWuahBPmjzLztG7z3l6/gpjg8lquFwduSbM3H+iIm/su2hS3SL+61E5j0W
x7ySy1n2RAnjlaWWPN98lLjhkFY/68m/6XBnH3ISMpD09VqoK0Dt0QCCjEOuFUVzIWv/TJQL2dSm
3RwG7fcCNOGQTqj860mXoTX+zl1IcCAbCCVOrfgr99xDP6VPi/TTUO8Nolfm+ZZlCdekqnwXjvai
Aeg24Kkasb3gz1oTxzWqa9Ow13Q/kAb1w0IaSLkR7yRFF39Gf/mMnsk+LJMl95aw870aWuswJYqQ
1sn9PEd6dwDfSxBhp5uP1PTV19nyosuQ9W7Qme6E0J16S9eg8cAWXD7obk+LxUTFJLqObpxbdfsa
/HuUSzIIhvZmRB2nDxbMHdrb+Sk3SvSkMxPpNIMhj6WEUjHQBk8wvcwlauKpQVVr+oVkNKsRs+G3
5hFjx0kszQmJzVmb4zIkXWnBJKGIRE0Goka7rL8oJBLUGZcHy2naUDmlGTZMONNo5J7gTc3B14oX
b/ZQkKj2hbqaEXpxl6B+RAnQzZMKB3i/lK6Qv/Ro4fdyMUhRUXXxgJaZiy892dGR93RobqUTi6sl
QSnFZnejk0+8+VRnj2PRH53YAshEeJqpdSGAiPxKdSsm0fqkIkp11KqMPewW5pOl2a45iUfRTJI7
Oh0AD3nWlI0Od+SFjkadfEp11PodGpRca9ur2+MPa0lcp4JBk0YiAITgdNQKwth9EgJ3bdb0Z2Zv
IbV+AhBRYJEQS3pOYiLIawgvlJ+pFWmnxLIaZjsxlKgEXU+9tPinG0VsEqgmSaPDoz5b2I5xI4Kt
orZBmBZaNsTVzaFttOlW2ug6C2Wfh7yGRztK5uyiKh+7lGGAn9uhRiJTXGifvTSJz3rvuTtNg6Dr
DEtxG7r5OLdxHAJy0gNyJTAejEZ5SbKovHgFjs/P/cIJEDfmiYYIE27YE+DVYhqGAIi6MEpAb0rR
tJdBer/MftZCRaMsp+iz7d3WRDfT8aYq4upTtS869XmTOHgDLda2Rq9CPdCh/umYgY3SLShX/5DT
WG9ZDhwwqxRRVhiYJRexE6qJk60P82VbLMVg7G3hQ4Mdu31sq5/asibVMTag1kLRZk8hIAX9Quml
tJfhFNkabSOjCUUSF4Gb+lS7hry6ZnQfj33nmcWu3brRuct9gE5CiqoFoT1u5r3R9+89Y3C8E7X2
9yApMkl+jqhmqYGLyzTYyHlUTsZy9yJL5xAh373EmnyJ8p6W6VrtwHDXXAy/u2U1VYRtK268m7ko
7ZAxz7xsIoFtzVy1ANvax6IUDLkarN+DMcrLtuj+e202Le2cxnupovSaeNRxav/ZivSMBmWUnxXX
k2qgqm1XeRZUmRPvV0oCgsqKqEvRPG2HOxJOc0zy+OSs9Yxis3etC2vsKfR8bDsQ9/Zx5Hyb1gqZ
WIujqgERdIrWn/1EoNFOMpfh3irVmW4x1N61KSCUZN+22gk+3lyHDrOdb7rxzVBGe/aMkpdShjZT
vGe1sEk7apfWC7evNV8rZZ49UJD7u9x2GKJ+Whyc1ZU5vW5qDc7P+rKtfSystTK7yTiEXoaOSZDo
slCuNteSjLUWYuytYLNuyjn/rTe0nz525Q3x5cIfGGetJdDts7C3j2X7rDrTvtmUAw7mFwp5C0nH
UlyiRaBDWLKKu5SZXLdFt6513p8WZtIuwfjD/UzQ6URC/FfeMiEf8Bjs0KdFuvKx2PQreuHWB3rP
L6XWaLTKEu1CSY5zLuX32SL42lQY28JTrtzrTve72DQay9guR9SShCNQtsfo9p+F97FWiaHY6Qsk
kklDI5+47WVbuHj9sDxQWGfgyLVv6Gji1D4Z6y1/qUMdN5JwoiexoF6NOvnsuyMWtPXBTdlkYUAi
JnsyA/AOHVSmYupRdZcMyNerh7NeIuT6btuaMXv0MrZt1cekt454MNYvZfsuti9K5TT90N5+7tAY
FzuI6u2lRSgNjdI5bt/Mv87fbqTH3ZAxFHw84PrMshSK1qGtlmA7kaet1IvqrTvhKQy97QPhPv7P
z4suNUJvvDwJzT/Acf/9V25rYq3Xf+zjsl0dPJmcSzT3jZKEVOnWL0ozYLAmMuDdnpYtM2JInOiN
wTnvGstHVrGI1w7DhmcqZ9/3Gb6W+kWrqPhlHkpocyHgz/f636sRBTEt5veRePI85wLrxT7yl4Im
u/StEJNJfv9YTL5E506KcWfPO18Uw95Z0GvI+oRZbwrM1H5WCRFJg39vtfYBo96TdJi7aQk3ejFQ
NTfSnWY6Z9GJ57qvP8Pd445JlLRYrV45g3ejzA+LX90nhYek+mm4xlc9NmhfamRGj2P6rdS/ZgmF
tsJrvseq+k4uLRlGFj8Bo8weZAJ3vBbTJ4DDNmqawziVtzSm61bqwH4dZX0bOmaeeGO4tHfdYXAR
FOiLnR/iYjgRbMLQx1VfMrrmV9S+d5QpHvCy5KU1ZjdcB6q6QOxPFZrkcZ37a6zTzvFcwBqWGRjz
9OSX3pfMKvWAQsTVe9eoE+znsjzNgzc+24PH6MtTl06IeyF/TuYnb3luiiI9RIlW7doyvyX29M6E
pAxSTXvQBrr7psCfBgc/jDyvpRJB0LwT4VGIpcY3Jj9nsf1YFU+zl/+iogxCccb6Iov4RzcwWNFo
rQT6kOP8nrxgctXJzppnT579daoHPzeAhFfzcfVPuUsxNJks4P9lsY/G8j7U1LKXTN316StQZ2Te
sXOfGWT0EhgCQ0jcFhI+EmHrbtO8eAX3OouWCl0+6pl5CnapLsOJDKX8R2erL53jvSk+hCWhpT6M
hJ/Sa4TAlF+8Un9ui76lumDtG7n8zE3m1CrzCTIbu08CwFnmOFjG0LHvsIh+HSYrnJT5MkdoO2No
lZjYfktpyXCwWkKQE6Kcu+GpxB2b1AeU2dfez4784P90KdosH+ZLSFE6Nyf71mbFvrNrBEAJwsU2
BRNpE9OMwfK5bDRnN5+okMYB6pN3lPXPBH9aAejQezELeIR5daMAfLJQH/TlfM3FgDuANCklpp8Y
Fx+SUr4s0v2cG/6rT2w4IDt0ijX9f32VytCMeyqAmSBHfhhXrBRj0qN0ACvW5TNHiRvSn3cxAVbH
KmHiRbLzYYJ+F87gSqiUYAusmbnjWgjX+nQ8PkGzYOCY7/WToRbqNcpxDyn9GkuoOSCGyQ1oIT+l
E42NOaLbQxBd1HXfJXzg3djl5x6xf1B6iIoWGQOWm3J1NdM2PWIZe5VV7oeRAdyC6F8mPW7duYfI
c5jctuoHMmwuftqArgYgS79wOcBNjWSl6J8GBNNYHRBBA75DSaAdtCLFBGF86byKXlQ7FmGSlSG1
cC+wpJK8vUvDnLKcLNV4HbpuDr0+Ps2YNnAn9ni3Rx2UpjKCIav+FK2dBsppvqObaIKGxKHaIJtz
9oldBd7UMMTaLXrUodXwi2BofDxjqkVtQjZinj7PeUKmfKlgFykAlxM1IlRBxCQQKea62iUbW+2m
m/EtWR3h8ahnT1BAZ/rP1rGz3WcfABhCf1OFLgQSUWA7Aw3yh5FFvLcG1SI+fHLNeMUzfZ279BPz
4uVmiPRGX4SRtTP8AZjaBn5LQUJaPyabGv0i9VeEjnRnF3EdMNkHJC5DDkw6zvJfopDufsnwW3jx
GOb02SdR7VLLu9toRCYCPXaw10wizZCRZrx2o1caqNDqBbfVU1dRjSXJTx31XhgXBrBfuWvgtYko
BM7VrYvpGKEJv9WD/uxny7ujW9Ud9kUZwCV3HvrCfgRHgNJHQ9SUllgOe7gjuYrPJXm2VBksRB4e
+FeQ00xDbHR2KYwyFy0IDud9YjffOyrWNy5rxMDybdqx/EPZYz7IqQktdAMnPYrwJbbDpfJbnKR4
7Szi6Am7/p1QRdm14x8vm+tQq260k8kWEcUnzAJ5mCsCJ+xSv/VyeCR54xe3mFvHhexQMrx30v77
oLzf3NIVqW40yQj1vRilfs6yX7ntzOSXDuPNQVo04fEmZwuxWed1VK8OWQcYsuCWxg+pQwaFeq1x
yWTJ6wUwmtLiSxmFtec/GWpI6W5xlWFUuypLR5PLIMSkdtHe3UHaYTMjYtOBHJoyfZa5XT44FapI
p4SnierOBRCzMwp880ysEQM1TaiJ0QqV2MuByKwpMIR4w0JbMc4cxmNd2id9+S3x0APe9A9oQYD7
gtXCnYEEvFfkpFM/D3AGI4JMXmu9rYIFaUFLfpkaq0drwRkR2XhICDjEHDnFOi15QpWE9YgDOt2p
1uUPNle0sFEclOk8dxl6PhyfGQKqE/iTkWhL7z3x7bvGLCx0RNnsKvGlyheac1nuUizlghYP6ilS
+H9kcxrTKAvMcnqYYyXuFmd1Sk8WFfd8ExbsPszawyG54DqSsL6Ka8pVItAc4KJGARd0qWPUl/uy
78SVgncQ4/0TNqprTv2COFU0kLY7/syt/Es93LvKs1cnGCTTAS2togc74yWls79QgYPEU3n9MY20
FDf0cTIW/UKZjAAw3YcyQWhOmErnU4rVNynngfyZbzn1bcwTnFPbAlInSd1VdDKq5guQ5S9jOLoz
Wae9ScWL4lCDYGZPLTg9ZjLaz0h6miL+U05Rc41GoR/dyITqOWzohokYruLObS7Ik8F/wIyLanaC
lK/e0/4ama297xkS7dwmsoPIsl5W47TboO3CvfvDj1B50osglLdQr4sxvTNugvJfvBFevxsRrnyK
sjq0FOMWmX6yCo6nc8dfUyLOVCpvWkmiHTJbxsfih23PDbF8jcNEmSQEpldgNn4Pwn2u20rtevyC
tpW9N6Z4X6h4hE2v9VyLmGoOnHWep91NuAb7vibhYRrqOOA74TKcVyUFAkbv2oCmj4ic3ZqGMc4G
8sfFfoamg7S0LXFfWvue9OLIqQFaFFl7WJa1lDSWX6Vh1vvB7VDe9tbZsUpsFPZwnScsXokjHl0j
afell6FqL32sk2ndPPZFftBzCUlJIVB2VcEIRebtLXHgKeplQ3xF0h1S+0elVBXq+s+26aPQ53ss
m8Q8DA763Eb3f4wNEnI6620ZUHVC2KAjISHd2gsHY7657QOyxmrvozYvV9l5uwrQk1WK3m+qdLzP
/WXb1lfRurnqPr4Wq75d/lW1r8qabftjka5CeHOVxGuVS+sfkXyyyuXrVTg/r6+g6bxBus3ZPM63
VWgv1zeq0N7TE5kODHh4h3XXx0Ktsn1g49lfOU+2qfrVKvDXs3uG3t9bhf/NagHwVtXQtGqFqs0h
UK1mgSzFNuBuDoJNf0L233gZ1wUHcMN7Wh23/brzmq1mhHS1JWyiFG+1KiyzDUMiruWFhjWKiZ7O
yLbpIkkjDKNBJr76H9K1yAEsvWxOq/wkbtPsTLsLHW21jOGm1gBBg2piVWl8LIpexzlnLsZfrcmm
scLE8mz0BSO1tPhij6Y82KuRY1u0TTUB5sr5sxw0IqvxA4Q5CsR1sa197Kv18akfBW0zFyVttRpM
4mjGM+EYeEu27Y+dlUzC2i6ME6wMvlq8jHLVLKFqGFAdNQl3d4hqobRBPQDx+Y+2qa082MwtbXu7
yGwT+2691zL+n6OhH2xW28y2JtbNbW19Rmt6/YmISxF2q+GmT5681YBjb14ca7Xl6KtBJ3OkgICD
12gTezXrmsraGBEhFbvOMy5RvlqVwKFoB1fmECLYl63qlW0NjL+504mWovUz/DYsawLriP7NW81G
IlLGOW/ft41tt+irHjl+B42j0i/bAnn9f9b+tcmAt9vnDRTo7fg0vKacstAM+YP11SK1Lbbdc99H
56n+NHQLPiqmCfigi+zB+GurWg92O+KcQUIAOswIIOJzeKvDyVkX2+a2cNo+C1v5nDfciZF1om3D
s7l+Kv84iHXTIYYZe/96HNsjMycCcg5+4audLPK+CNxl/mozG1bDmQ0FDf9ZuRrRltWSlibS2WUo
3O3VrqavxjWY3xZaxodltbSVq7lNU1Sz4fbcDBNjwIQDLp+Kd8ZAQbFa4+bVJIdp9beNa67GPQdj
oyJCB0PdslrrnNVkt+C2o3hKLHy0GvBWK55aTXnGas+z8OlhZ37up8o+5quFT+Ll+6MDBxDLcVld
fiZ2P4q+cnX/SWyANXZA+IBUwZWHQ3D1Cs6YBumUcuYq9xKvfkKE3Z81Dexau3oN/79ohJljP//P
gDD9fwSEwQhLm+bfjLD1//0XI8z7X4YOo8AjpcVA9+EAsfsv/YiBfkQggzQ/KGGWDQpMx8nirEmX
MMSQrfxHOGKhQoHjZ5Crjv3I4fL6/yIcodn9b2Yquac+wTUgqq01NcHmoP9JyEzdtOXOxvwTBG96
8sf+bRAOQRPcA0RFSpFnmLgs1XIE204jMa3O8TTnKNkT/SRNE047yjGciU+5tPqr7y+PftTXZ0dr
fhRTDUPWGH6DxvV3Nc1xRpTEoI3x+EfVJpOduXksXNzO2CkADFUZRdEMuShNDlcO+0RTD1b2XZ8p
n5pmHS4TvVhdusVxTBil99YfSRYHTvH4KkZ00PbTEMMXoQj8VrYxvZ6hdQ8zRNsQkXYy/IwTi5qm
Jz47FYmFMhV5CCA7D6OFHAk9Wk6l6o/TAE7L1/Hn1F6qnRyj9h+znPruolEXzJISBm9UPOSanT9N
NjdOoJLdMZ3SBg+1PjOhiX9q0vAvAo7Ilx4DM6EG0Su51emDX6vkwY3iVU7A3dGdIjqT7jLSAFD6
DuvLWZSWSPdVB2ZEZhqNZJ9Giu/GSKOnDiJwupp/gJztbSs5eSs6M4UJfTfz8j77fRfYubrPXSEJ
l22OgCpG+F/LZ89xNaTu0GU8/X1S9VkllfotsyxYuuh1FAOWN3+ZAg0qznHOWiNs4ViSa0+8Brxj
ZiN0cB3zaxV5IjSN+YvRVPPR7yQvVJPZrAGCwYAWhZmtrt44Tk/QOeAZW8l8rCcUzEtLCYQU8Ztv
0LiVvDCJzdY+reUPK8Gptj577pMHkBv+dUqfy6i4epFAjtxAKNJ5waxkwuTpq08lAkA8+1lNX0Xz
T7PML5FvyiN3Wm2nWwYhpk5ydT061GOf0jy3s2u/LvRk/M9iay5+bG6Pbs/b9v3fNrcHIpHpaGyg
M66vpJFeBJ+Km4nMhqHmZv9/vMf2es32yLa6lMI/tLHz/PG+22GIjHCu3TJ8ay3A0B9H8XEotE6g
ovetFX7s+3jex9tu+7ZNsRoCPAhKu+1/fDywbcZZzCxlW/3H8f19prZ8tZ0CCFlMufcfT/zH6vbE
7W2Wrtnj0KMAYtIzTVYH1LboDBPAzOLRiB1n/TZCT0M1W/pASNGF25jPDlY8fanKm0PJ7h8LbRb5
jTBt9mlA6uJCSGYA7JtwxkCKPaLTfN3+z7Z38Bakr5657FUsLvbYfZN6sQ7CEI2FVkZHYFa3RGvv
6VSDX/A5lQy91G4M97TbtmYlpbdfcKlgoJn6a+FOl9EfkSxkED7gluyIOil3unFyysW6QYG2btq6
oABj3kRQxSZ5chAsv4GGto7b4yZ1vJPbgUxwtRmNk81H7ZgxfI1RwGdwxG1b6wHL0Dyfn2kd+B1m
rYgBKQSRzL7FlaaCSOcz/NgHLoJyFv2faX0GQJ6fEglMWCAAS8fRuTYl+R7JSBMGf1B9EOvnvkyJ
VYdZ48lbApvUzw4R899d0yFbASOm37ZnbQvIYsbfTctDKNGM+XfTsWounsWPMWoh35T0HCJ/ri6L
O5yIWbCvdM+u3ay3pxIxRm/EgJ1F9TOncbmz2gyZlm4099LNv1ZN7xwxB5WHjsy53Qztf68PkIRg
ok03klKmG/Ih7+iXzNkqKBb1upjgOEBBkD5VLJ5hyqcRIDaiprG8jHbykDylo3BCDY7fTle1fZ6g
o5Ajk9zgKCY3NWXY+XOYJxNVr8LSQq+zWiTVvKBKaQsCyMAeW705ll7c0G7ro2C8BR3oMFbactNm
Y0GfIilgZWVO6Nyaocaubf8yxu1OF1522DYBX+p/H3hvxcXyvfo2F+dR85ID8T1cp1q+gsof0Wzk
jflYCV2dm750At2TByNVSHKIvLthmC9u8aJlJ0VNxO4/Mxfc4fsWt3lajPNcjrBle6cJbT+39lUz
cvLD7Dk2lv11O7GkpU0HJ1m5l15U3FuwQeCeFMIYMcvDtik0+i9wViTllbm8oyuvKZbUkORkFzgd
GnVU65+KuHyScFlpy3jU1aDu0OuE/WFlTYFuYe6CSev8HTUF49G1y2ONS/JbqtEGsqLs0YQiejLX
/vK0GTCS1fTx0XSeo2wMYom2aRkbfd/2Fp3hbH3OiJ7psq393fmxvXWriahEXb89/q+nb5tMNZeD
bw2P21u7Zu8S5gOP81//4R8v/XcV2sJLF5nJof44ku39trdftvYiAEWw/k7aYp7/74P4x/Nl1RmB
CfI8iHUmuLutX7sttlbtxybmC8k0jR/yx75tbQB0eBQCVw5MYM2gPBTpzoHc8QcLlw1sdsy6UcYP
znlvq/gdA1FLulb77izuG64ldR+YI1OBTYtjtny3hb6f+FzPxQQdxhY0toRvm0hkBOZCg1jcKHcx
4Tn8D7MOtF4Ue0g3zaErivlcNsY3zZdnB2FZ2kFLW6gNmYmxVpCaZ+UQF1PNz8gA4aCC5yPvIHnU
yFAachHmtpXSaDbQzips/rEDxyUukSN5xBP0OLXOZUHXPY36E84QQEB1aIDsyDooKKPXAqhBtSUU
RaOel68xNjtu2+zt2Pw+VpTOtAQSYenuS1nqd9ds/aDtuy8IeCgAfkvU6sZ2nP7k1NZMj6GFr7F4
DxmZr1jLxiAptbeyKQk/Sm24R5N3apPchLFuwHrtQP14Kh1uA3pBnQshdgjiaAzmXnztZ03CyKxU
559rlgGeoJT+XXTOMUYxRLHTfdQCJEWDRlMWIZHZUlG24gytroe1xqYmJ3R92httR11sYS7ndT2C
Gn9qIReP38jKnaBt2VOQWy6mkJmJH/SgyK3Ibstj2tarrmJMEj6EsfjRQD7IZ/s4xAn9NAq4dp0c
Sv0zdTIUm6K5z5qlH82y++7EZHk5kVD7dM53+ez7l6goJbaIvAjpd1LsUfmXBpFaMC1Zc+gX5y1e
VHxNwMgdRk5PxmLO02wP5Q0h91v1daVhhAs06lGr6Vnpw/cOhkroT+776OKJAHYV5rCYjw0NKssn
8NgbkRGaI0q/eIqPrp63/PXNm6ln4EHvrjc+NVRU99HgF2djNoNlJKKYrOCA4osg3fzbskS/Kcie
aHy1oRtRwk8H5+wv1olPzLrLCp2nfjUWVQCsTB771NfDkdBYDpOeUh1DbbJxGNW6fKHMmPiIU/v6
D6JZI0ZyqF9n0OFj9aOugJ10OlIu1PEJqvqbnyGWbYbkTqfw6CMywWxDaxXuKDZoRcSO9K9Wqs7C
xLHeGtbbtMzzJ8fqkEPkiN7oHeieE52ICMcS3nOCeo0OOVd9LilzqBQ/MDe4gMYk1q6IpAcH0WM4
+i8+Kt99S156kGXRzous4pgW2Q4fANQ9nOtoy0otrLjohDml4xwdEM1a/5jY/Ot7wMPiF6N1v2Lj
5CcVxScldQsNu3lKBmJyXDRRduXeSV1rQ19HZYMMvjbqRyBBE+q9U1eRVWpgaqB7kw0nuo4nI98D
BmKUTQh8aOknlUUzgsv+xbHSHxNCc1QNsIcpalnoeB9aTKA7reeyYmPdosyfxKHjFBrMfox2uua/
TJ31NcspZCvKnPtYtpSQdjlmeNJuKhkwCjvalWUBN2UOSJ9MXLP80THIj2yTxAtSHRVIs5KWhKqZ
HGX8LOPv0VDo57Gbvo80sfaI+B6S1PVuw9S8en31CChb3/dFn4TG2JsnZ/K1HxNdxEOVoqlcshWA
zHFnDS4euy3TfemPaGIT/WDH+VfoUNreTOAYmk1COhphTIdhnvezlWlHxJfpgVDhhuCBGLd51N3X
IU4RjxBEiuJY0ZClJ9Q5l9RJghqZXzDpM6DORruDy04jLvu5Bvetr7WwH+PnCMPxtR4UVWB8gwlt
nkDN5A04BmJBXPJPK1Wimtw8mH54cUXEC7jyk801RMtMepwVfR9DZyhfmc2liaR/9vQ/ZuRGJ7KY
ZDjH2HZF3vK3D9mjofo1nJGP1iQgtgNMglOjConU5NIzxuSnNb9i+5b1756F909MiIGrdHpjxjpR
ezKQqC1cqzxKYevQLgJXTaIkgaOcwZa6S5eWU1Z29NMoXGowCe74oaEKOOrc+wuuyXx8xiX4Wilp
B6nwPLQFXPG2Hk/fZt8NRFr7IiouHuOnhShvxt8i2WsCZXVSFkHke9belp57UJr4FVM1X2hkdnzo
u/ipxF5yjebY282x+JNQwtiZfTqcrAzzZ4Ka0ZlAH/ivaFPPskiYpmvizdRkdpmNPRPkhEtzSxue
m5Lo+z9NGsPG4YOmUaPMEMcJv0dzRJmfKC456ReJR3XP4OHJUiMUPL38Sfc+hceEu0NWw661QRkD
iAlqD29EZn+KfVIqcisUxSiPsyLNGoDpbpipysNVA1FR6Q+cBTc0+I966j1XY34ntIJ28Z3CYYHW
VEviHfKZK7idoNbFa0xvebT5GhxKgquNJCvirzbZF8fKGdVRVc8NM8/WBmdZYfoLm7QjD9A7ZIYh
gtGN0IdXsCPLAbUkUNDMwBDjJz/NjFSSQYwQVtv0Grn0M/UOrbUioBuc9jg4T10H+EKz0I1kyFcF
DZPDU+OBefVa53Pl6Z/yip+fliT0z6vuVwFQYEwLcewn+6ezJPqz0H57xAMOXew/TwgMdguzIWey
j1ZrnDAufZcZAwtvfoJUwsi/jH9UA6eXltOcJIuGITLK/L7ZmY048LHDCzNlGS5N+ntsxavTUzfh
IjKBOIpyevk8PYquRU1dCyUaX6LmnnwPOTM3xgoBE5ddIMw/+tIjONVB0lVnyatLr8qqSJi1yDq5
mMBrkoqiTfzSlMuvhJTqfS7mgcaV932B2HGqE9oakB7rmu+VvBzQubUepPb01lclBBxvzk4dWp9k
ek7xPtK++emgN5HZEWMQr6qdZr1661vopnavcU1U9QW/+YPyspQoWbXA4yResaXA/qAiMrT0vH6r
qNFUev48j9UbqqgMP2QTzmqWx34G3wJh+MXLgPBsQy4z97AqU3M+GrCE6RQy912g5B5SsAduGx8x
5B6q0b6jd9OPRQv42bfhbDioDMluPfg5cIcKFZhf5+n+f7N3Jsttc1nWfZd/ji/QN4N/QqJhT3WW
ZE0Qkm2h73HRPX0t0JlppyMzq2peEwdFmSIJghfnnrP32m23vFQlmUGDyRZoApuO88G5zvYM4tPQ
joOV7RLQNRA+nXDTtM4STEPouF0b3jn5dJ3HT0PrWx9vD4OpPtN9e2lSj+y+FwGYzNVbnCZCfp5j
pCB2zBY+FWclr7RjpB1Ato77tyxbYSVmy2FudYMa9KhOOGQmlXnFrDevjsVFtTCsHxJBd5HKshma
qrNhfKZs465KvbhQKxK8LhXAnetc0OqQnBB5uc7uM7YT3GJ73Go2QwSUR6GdLhsK3v7U3hMfLbtJ
kipublfLnVj0S98wfbUae3arejGPTR1/2Wly9bbOd5dc20sjHCo9UjzgetO2ACRQ4sIJKlodGIeJ
FeM6GVJfhzvV0qPrqOGPQxPWFa0Jr1D/VAtoxVMSGSxsKwurTIYtRrjuRF1XZcpHTNEkgJZ40IcB
VDUWsWZsSn14rtNyFhFQTL79h0RHJU6CSTynUzAK6yULHaprFeWnWDrqae2k5AB2bcM4oL5g8lSM
CRpg7SxL0ZeyghdlLDYoRCePXcssviIteewH7HDm1Mie4bRfaYabe8ROae/rmfoNUYCEkHJJ9r2m
Po9zc2yXGcluq9ngKK85UdVw+UuuuuLopIKLohSdIX1fBuzlW0vCn4svDNNv3ZxU29iJdNWmLY47
T4xQUOsS85qlnIfN3aDGD7KjF4AHVC5XU/8kRydTKUEydLChumnxClXh6Kv4gCxHyIC4CETWsQiF
EtIqWqUvXQjEtR/Xj4IdDkjui9XRCRzr9GoWskUXuMM3Ztwhcz8aRX9WYl4ORdWZ44RUILyqsa76
Zm+/zFNnuFPVPWN6YPalPzeaoOLtncEtpewhV8hvwi5ONIKnQMLZxG85GD1Sm/PBzdImqEwnpLUR
zNP4kMBS3NVSTKhwYx0XkZrupkbCeOjsYM5U+CVduUfLNPoktTOkao19owzpRYjyknfwy9bVoq5n
dnNQMXcdXf7YHwf11YnQA6BKjL1aUy8kSU/AHDHi6xWQHkdSv9dMP49sgoDP0/yvW6rkBVVfsSKf
+XPYJI5SxuigQOAN48l5Huhdv5hxj4teY95JpBK5j+V3LX8UTUY0QhTZAYCHh0StE29uLdsDuaS7
dfSjqBEINRFsLCz+Iq0JtCCM0rNrm81XS4LFiM6bT7Es/KpMdhPCSokIIqqitYXVQ3rICqa/SBwz
amKdZG5GZQ5sZrwbYUdzAQvKAftYtgWWv2YtXyNLP2epPeCMKox9OI1PhM3etXaHpg5y+DZ3pCfL
iTrXlCs2092+inCKL8hhiGMYUyI7kLfZFTihQQc4lyrqaclNhGcdSQ5zB8gqHFWDMp8WaWQvVsC2
cq/30WcoD/kuKZG/tgk6phKthmxRbuiLc2gE0iLdZA0euBbiFsoIRHAwdoiKFL6ug3gQs+kpCNE6
FkOLZhbCri7jJogsSdv0wm/m9EkxNRiGTf8wWVgQItQIqwaGXhx07Q2vdbBs5suoobfCOgyiK5Fq
zxTBJRPTnBNK0eodxKoGGagBUTvRC29exRltnTbb2Qi3g7PA4OJq2eRYXmzF+AHhMjnWY/Q1SXcA
2R0udjqgIWG89XnF+kHmhkK25iaxrPc5qoldy4lQGK1xJ9r5QgAmTZgu1WHQplyx8O9yxNjaaGhF
l3E3TOZTG5aSq6DAhWsqqz5qPuR3OByjiVKltJ+jED6RY5V0axxCEzTB5lkuVZgWNbabLr6vwQ9R
vzE8kmUGus2bRsta6Z7bHMmEzoz/DC9l5iN6zeaY3WwrfbQ0KRRmyacOvJjHjsSqI98uGutBWqEE
dN9R8ZCCpjXEpmeZ/sNZIrSIuOKKeIKkI6nJRtXG96ruCj+WSRluLlHaR2eE1dVdksO5XajNvbJ9
LuEucj2hkWNBjej1xjdymevHhMI8K1LbbZBaBsNYPGlRKLyppyxV5fKl0+gBL5PqLdnyna3gYqhg
5hka1XN+H/OJ0eNG4JPcaSMldI92OZtAsQjHvNeb9DOb9OtQDE+tNFqeBcZtq/T14vKtJJctGjzt
vQsnggEb2IBmwoZ00cx2q8/JU87ObI/P/kEsYEqtKUhs9dziRg+Y/9VU8uxVk2eaRoXPcPKZruga
EdE/9OuXlH4k/kIyqDGUHsY+So6jtck+lqFdTzWdGMSR4XqlhY6f5Pk2FZi50BIHE/A7W1MFiYTW
DI2PM9NhpBrI1uiPqf48mtCqZqNjVxYvn8sIJb2XcH40Np6qb+EqRI3HR3sAwRdN37EhTUE8S4fW
bl5JKxIg2eCAxhpSky50PgthTX7dGG+LhsiEy2ZJfdPNW6YsV06LHgISnA1MMKQnFhHcw/XqaM/S
ncxgduM0HzgMT61dP2mDnPhJCJhC1ADHuuxelvWnMZ84vboO/WduvTRqxhBSJya3ILQa6vQ2WT4U
nQTrqWmPcYuGYTHYKkYtCpFQxlygm+lpJtHCUiZ2OmN1rTlF+F6jw83HKKZ7nL+2mNq8uFY0XKb4
dBUVbA49Fom4DcfZFaKGGlyEh8ia91oLC6eSCb3VvxuS9dTm4gp+0SClYHov7ZoI1NluPJM4j7Tv
zrQnXSnq8p1UPA7dR9rEIzwb7a0A1FFPzF5BVKGVljt5b07fqTHTR0Io8VWI4bjY1V4MLV3A2mFT
PnpDnJLhYLBpSwTlM12wTZ/DqmMq+mMhG90ydeOCN4FvWtfReSnvVIfBc6xLsxuTEoAOA/m8PdgX
h6CBnZHy9nO8HQQYlr7S5t/7jBF43IgQWdOa+CBCBleUlxuLxROxhcATwYKG4huwnhmVbrvgR8+W
6Cybc7uvWupDZbSD2o4CvkAbZVUcOTnwHCnGU5LoyY5sdU6NZv4y9x2adBVJJ9q1PRC/FKsVQONC
ZwZV2U0QC15xZSxoJ8sVUCedO5S0lNfFVU+7E1RGkClAVAKL1jFmKLovnfZShaMB3clg/mC2l4Ty
1cgZjwtJx+Q63kmJYu34xtA16LN7orW4Zo5t64mRIOOukPwmJU5Gh2kUVIpz1+fyV5PQImI1AI6R
OnTSzC94sLGCdOv2KLVJMJKFy/oUFHL5zs7qvMh7dZHs69g4MMmxUjuT9NYDujkPdAoCAjm1rZZ3
aFXjCKNl2nizYQ5+FcsKQZaXgcyjGemuMe7VjutmpzlbC80olxP9G6m4BbLyRy2/GwUOyDaUqGdD
YhCw5iOTLfVw22Az30p0GSTpAaLO2JEg1CpYmIyscGkC0TeX72y6pUEpOSUnFG52J9fOiW4+WVYb
GHYvgnZG+UoCq7VtklzeiZjewHQyQ9qdgzBQcNbKfWnPRyPNoRfj79gn+XRW7QaOM4QO10hgbsgw
GqWBEn0iZyAp75dMfWc2hetmr1aIAosWCZuSJXShR2MNnfhoYyd6YG3+tOKQJorDoD9N1QEApZZ5
rbJPEALeYVA9VcSzZn1UnoDBHXC9F3tlydqdqg13TP7R5qVlsUlThaohNGnk5DSqhybju1g62EqG
lxj1o7f0GQc4Eza4hAkRbR8/U4ngIuakBtWxjZscM0lHS3WW3kKr87EuD684LQMCb1Beocre6mZP
ho8MQ38aogTMryWCyo6XwyhFtBGGSJDoLGh/dtO7xZnAQGJHVMTA+dGhd9Bx+5vqydCgNEc4psRq
TuxX4+EN62UUI4PHXz/fbmGz/P3/3B5iRxLsnNtjbj/fbv163O0+wsiI6jYSma8CfwFQKijtYklz
X7LVx9/+zM9n/Zd/0s6J6IKRr7o//9PtebgaMoT+9eQ/H2mlhDNUY0qVBoY/DkNk+jZouz9e38+/
g1vvJDuy4//2Z9tWHNkzJcGff/n288//eHsnnW28x2MIzGA9ejGtJw7FevPnA1c+2q8Dd7svLsp4
a5V4UG4//jqiMiloQQJ9LWmlL+Fg0Gxw6FUmaf2W4291Y9kkZS8aW5p3Q7wZcomdy8AVcwJKgqKG
i64KtQr+wQ6aY3F/MTUT2MKkOvtUSwNT1hU36umEzYv4krPCpb3q6kr0jS1/tIkrTBNcYseVJMIy
j1FwdBjfqz2AZwFCae6o5svyCw753ayhZzHSh3z4GPJSRmBS9FtDkFwhryOTGdsqdH3SuaKTUs7H
oUm/rSOMdpbWWqE+19rynnX4yUVjnEYVIBZaEtiaMLF8qZQuWgEDIV8Urk9gDSGr9emWBsVmLMI7
WWNBTWFibTQDpwyxW3hGa6z+BGwvztWMWCJLGLdLBcsudQ5tExdeopGnkpiBYBa/KfP4PCUE0pom
cNm6UI9jX3wsLYe3YsSl1Zh1URDSMey+9KWK8DZjXGNx0m60fNpzYdtJNeakPlYgws7vGr28eZRe
0elImOunE9KcrUbPdjOsAkwjaYGNdaMXx5pvdPNXZDnsHHpMRF2EwCv19akLPQxLjMz1+rnIze/V
qE3u0MzfR6vo2SBiyNC0agDyyDUQpA2UleU1jtSnKqe8rVnJ3IFEJ7d6IckItRaWCFMBASNjJZIS
YzdmYEtKJXVg/DFAT5OlRndkBw0BFK6SQU5JFOyPdAZ0rcQrhM+ZWFy2G8JSlD2CX2e1yr42Ix5O
S8+expC6wryRwuWv4DsJiissxlHtx+xGgvACLmqehMTDJ41hoyTmeLJa1SVh4hHaCvZ5YuNUi6l8
sZQXljHPgXrLjEaStmmxwjgb5yAv4X3dofVHAld5U2c+o7BGFFqa2xJBpt/PPr9lzOS05GKJ6tov
znO34HzN+vdi5VDMTC31WHyVJ2F6hrICTXoY1jfNk1lb3eY3ZNXf4F7/HPyJYO83EhRzXJP8NO2G
qQIupa2Jtb9FXsehPueJoDk1zwxdikFyDlbGZCFR8rtcRt2R6OGTUTegkwowzlIfh74d0RUuBOx5
SdsD9gmYoWDviiJxVArJudeJHJvgxlwzToTK6h5ZCqL/5oUra8D4ny8cQqTKaNUAWOf88cIXQkLR
BddccfC27CVQJHxJKm0zWUzOAGnQGkxtZvp5fDWIGzzMGhz2/3zwbtHVf7wG+h+IkVcppE2V988H
D7tdak5xQXS16CH15Oo+U9KY6C7cbg4GrB00RdsP2R1IDSWDkA8mkTNl/fU/vw4N7eefxwKpKCw8
RZVtxTT/yG7NqnnW28yK9qIOSTq0W30vesbzMovg2KWvA3D3oMrNJwVQ3tnOFIhINFuGWt/XAGjO
g9M3Jwr6TVuC444QzHC9AscXK2QR6hHLNIpQ5Yyh9RjqxsHux+5cS51KEBbz8FZiJl0SzOZVifJu
2sOwm6oGfnplEX3NP8n6T58vr//5baur2PSfD7+lOpqugFmzZWCy6+9/O3cFuIu4H+BemIq6eqYI
b0ydDHtrZPm1oW5jfWlPA9E+OsGJO0Ot98VUMt/PF8r26VTC0N8V8qiTsVUMe6JpsU9FMZnKJK0H
+RKrO6ESbUPinH975f/H1Ptv5NGsL0SC//v4ZPcHArH39sfvWL2fj/mbMtpC6qw7Gh1f9hEa0Wh8
5H9TRvMrixrBsE2HGGMWtX+A9TTnL9Y11bA4V1Zl3e8pyvZfOkJruHumobLJl7X/jT5at1Ba//MZ
KWOSZMotKwSp8fLWReu3M5IQgzhVFqehdqPBZ4M0YK/TgP2yVxVaeMCBCciEVscGJfRKq5Cw/49J
U+ICHieXLlBPJmCTbpCYELkF7WFOaTsikKncObMadhAAHHzZInmo7vroOJSxJ9tcZWukOe5Yqf2R
Fv82z2LoL6t7N3qzzRpXpNGb2840AfUgdd1qEhGT4CffZQKpg84yL6MxF3sA21QcunHMTBdemL72
5kFrz9UPhjtLoHdG6tu8xW2GcXcg8Q+9waWqeVvr2iHyNx3ZCxnPIpimpmdwzwQaxBxwIwjdWRxe
bA0/PFRctieqbNGFjestgsqMkSIhp4bxWKX5UUbutZGEgQkijJejCUilXPSgRnt+bhUDT55NTVBM
e1vIy86S4YHpXXYHZOrNDHMFFA762sw+hWnRHoo1nFKenwRmzI1k5eTDxi0OdqZDWz0FfEwnJN0s
ESWB3G1ID3S2i2o8jqNKeqWOBhpu0lc0CW1+1lqz3o89RVurKz8W6HHUdPVFyVVW+9nZ4rjq2AzN
Mt2Y5E0QxBVJqpeCW8LYxphgTvreYxBZOKzNRVHIG7P3OYc+s7Gi+Krp17Zp/4jnjJgDhc/eR9X5
XKhR/lPLbiyIbEwM93ZEMyUj8XrlDSqxet8O6r2RCfQMToYyRcAWSBj1+1fkShe8UaMrR9kneQ5u
buGakvHrKKj9RJJuCvaxYYhZmrFEs+1aNqk1gms22t+VyjA2RgNUITNNopjS4i7micBTk1FlAV5Y
pzdCVe9Lru6zZp3CgZFaiGgT8sXjkPRAVUPZxiuG0ZCBx2omZLYaoUSyo3vVLk7VXJwM9rF1cVc3
2WFin7WJkISyjeVDyebozTHD/VyblxqkeIXrQNPuszl7a4wBF0FVPQpa9HSe8+dsCLeMsQosygjJ
MfRm4D0KLsFCJm0uSYiuoj8vmutEGl5opeB/Qt45YK6NafTqthMwLgqFGEYkbhupYRIpZKb2MyrF
CLlaAdukJa5wC7EEkyHf8U09TPgbR7LJGmsn6tahOUvI9EC2WFSQn6dAAAgoTWsQWzgZaxlTXRo9
gQClDdKDUYhlcsnsB6cHF4OazWOGfw11CXYhqhnRWmAc7EfRduPVbItTIZuBtdSPpjT3D5gKfGeg
5FHa+Fmr0eONySfei7AoyJQYjV1Ifi0Enb65dmyh0/lxnmlc5pNCWkVmP6FQsnKzBcgNHnxCe9Xn
bDvx0JLPQcw6+iw2FFqGjIxGDa+/cVyzw+eUsdRk7QDf+aPNjfDOuGh5DLgbzKXFouPX69pG5hSa
tTBKYRC8zCMhPZE8PBSJJbkqAJHBSsEyzaq9ge1eaqCU2xYDNnh0XYLzNJoNRP18OmnLRKu7d3pA
cXPkxVrZQrms9YDUgrVxyOo05A8EA+g70owBfsy0HDJyaijSF1+PZbxdhPGte7BGVNswiR+ruFm8
PC4fux4Zckr0cZ6GStAT0e3PsfKNrFGJKLDD+BgiphvIVZDpxioSUwvlzmqUHIH5eBnme1XDJlAS
Aa5pMfHI+MntUP6GxzKBHWg8L2r5iOaDekLVSckToXk09dI6phNuuxLz+mAXwEHqSWAXhp5GQ6Dw
R16A1vTtkeji9qiOKZHs0vJ9yCY3pqzT5uk5hZbJ2oDGZjDsQIv6HmhJcm9N3RSgGBvcKiQ5J7Va
80gOW7THy+xaOHDXhZ9JpTjKylR7VQ4CspBJ9iJh9agnFO9ZmDq4dJrshPIINcEc70HYBFU2ohm0
x4lFh3WUTMnFdSq0VuVqgi607lO1yOysw0VCbNpIxyTvjDXI5k4qDeNYDgmDaHbH2zhvQPXnWEey
lKeTTCvdleNy6VOl3EntGj00y0eAUIbLocBoyjwhbhz0/aX24giQ/RTAznEemhrHpHmuUplE0nJm
8tyi6056NFi3V9GuL+V2q1k+Yyu1EDJxT4E+dMeJ9vNVlnE2HTPRJwG07GKpMUrOSGz+drNJzL3d
PxsO8RGRqT1VMmhrScS7GayvT6v8ftJWcNX4c7RpWp2GE4MhZ6kqTDolgi76FNlVtQyfhdFEPmh+
ENuU4WT3cKLniCEIK29ViDjyrN9FpQ5/xlnOeT+rh0gry71Cn0swKUAyuZybibnH/xWg/xN/Hjhm
m5Lx31ege/rF7+UfXOfbY/7uzdP/AqesGew8iD/Q2TL/owK17b/ouVn6Wv0Zxs9flXiA4////3Tl
L8twLFm2LEPRV7jzL4ue9ZfFLxzHROrvUKX+ryx6mPD+YDvriCeoPjENGppq2qr6x2ZQ0AdPlniS
9nPoLZRiuakxQU6T4oq5FCeDI2/zWFgXWFmJZ6YTw+HZhraqFPdM6FRXm1B95whwYzmJ2PDj0gfG
zH7fTKkP3nv6/hhW1Q8TjoELQOG+NVX9MGTJe2PFqADGGMUT3NZjVbH65IWYuIjAExjNWD6BF/EW
4tKZFXXdvp9ee2FkJzlbglpo5LqMZGDYagtBqQmhyCN90+hfO3kZ+4Ran4bZgQtQYSzHkXKm18gX
UwUTC4XgY1Z7QirpS9FBh4Yfkmld9+JBwsTSOsyprASdOEUmnYqZWbKGXiRUxbyJY+aGhvVWSWgY
5oKGI6qEYyPprO0MVkjICaQoTDds6quzQiQ4DN6aodp3wzS+pjl4hILclmypP4cXR1Z8QweBISrG
qzQ4HVcFrO2khRUgACCKUGpgUEY6h3iiUToo9LlaHCcOk9QQCCbTq2IvD++Il39kdEwb1ToVeYb8
TrnKEZkzjYkdB9Txs7EOD+psh/EiPofK1F/0VJxaQRsxSeI7pgW5p1b6B6LH/hrrTJ2tzGx20Fwf
pccCeb5PQx6oKOP7tieB0Y4Vb1ZL5+KQ4HTfiM+0vzp4o17GiTikYiRdT7OQ37ApOoym2HKlijeE
SC0XNH9BsVgP87p9mCkor01+n6U84aCkrpnlo9ctVnTX5T0E4F56kDQm6k2VfTcbBhnDsqJFEY6x
3wFFi9T0oQI6u4kVhX16Qvxu2oTgVy3tvrMZlORmKq8K4G9h5eQHKnBY4CgGFEp2t7OkbpfY0pek
DD2nbLX7mIsOH10x+3Q8yuMAnmoqKQK652qqzL2aY03QBsUFhNDtQ0uhgjfrEx4Jz+kg10oacK1V
eKMa83jEQB5dSkdxoF/Pwutl83HMqvqlwlcJsMQmMcKt84oAEZmZKDazBR7VSo9etznI4F2b0NVN
JcZdLzHHrqtHen+kgEzROr7qYC1Z3VZlj7kj8hlWWVYyZcdYQBDXpiQ78RAXJAqm8XIxjTdr1Kcn
ASbbISyRHYxKJABTPVtIRNCqEpe2EaxG1VwtWyeEqKztjSiaFhqidVKqjLZubmxl/PPuKBfxKZG7
92Qxga8xKUNdtgqa3pCvXNNZQ1CeYNvN+vpBshH15s29Nab2JUsZFcMOWvmtcuoO1o8sgvcwov4K
l4FgLB3kodRHH1Ie+1k3k7u0FN/Q91xiTZqDcmIGxeftqSJmpUHuj1qdNHjG1ECbYSUN6EAUaasp
qelNM3Q1HIKY5NGMzsA0oMhVjDsxORFhi+YPidrS9K8pkrBU2PEu72gE2su3MseHiv4fWj3zRbQV
tT9G/b0wxI9MjvAzqD1JxMnMGFdC02chM+6RRiK80R+aM77rkw4VhbmqaDcLFo1Nf1LV7hIR9VtG
M0o9YkvLzPDlYtllVmgzclwyz6pZgHQD2ZNiLzumAWdJgwEPNTf28kEcFMb1dMHR1UvowLZIlegr
zHuiWnZpxERzNcMApm7u45IUpcHGpyWYKgtDO+s5S3tCzU2dEbuDoj3ItfXVCEUIFag4Eo6YqyLx
C5G9SDp0AgPe0nYeGXQumX4vOaRO9docvWa9yZyS+Z8M8uEam9VTLDuv8TgZ9N2HGh7HYAdT27xH
jXoZEnqBtDWe7bm2dt0AajXOyl07Jj+UqhrvSdOBGL7YT/SQQ1+XevuRtLhNlBRjoFXRXbiIhykB
dxUhfvKUFk6HwzquCAwFGU6jjVgIuLQ/I0K/DpUqvqDu0O+N5IfdT9B+4STVo9F4xKYZQaqLV9TS
m24xX506PVdy/kDW90MvN991m91/MhSgsUd6ADmXvGQW/WGe0FeAXVbgjlB4Y7uRwM7ZNvKUWATR
Ahg+hT9Yy5exS+qrUKwvZawsZ1vp5s2Ceh818ddS1pNjqkgnLYO1AU/qfQIFHDD1+XGzJ6bWp7JE
5j6HQy0RLE/vmO2r4pWpIu6RjyJ6Xq643pYHPWQNVbMQNZkAgi/SedcuJeFe4G+CZDSuAOzYfVto
M+WcUnNBRQb/bqNFSMEmINLROO9VSZavZr+Kig0817kAP7XGHcTy0pw6e3nHY5kesjp7Nokivzi1
sY/qgml5PdUPjBtI0CIeW9dZDUzy1mzkoOe2Ke8JKzDRkWO6FOwIN2VLtHUn1z9qp5RPbQbrl9Sq
cKOa4t1szfYwQ76wCzU9NyHpzSERSYEhaFQh1Ua2GXa+aWjzltZAdURp+7Fo4OKBpD2j+/GE7nwM
VjR5fWMbgZWq+D8KFOxlVd5JhnlQIq63ibN8zwbxkc6C1AEEDWwJGdKxKEENQdysFvERbtTjnDoT
Jk+ZraTgUiEWQM9z3zyxN2QtL0CeG9ri1UpirAOKxlXL5ampM8kTfU5WI9dCqnfTVytEL5HyFCMl
obXDctbXU3puyYNJCf7eT21B1mwKk44hmU6eMeqsSflUyQML7JpAUzDGkSCxaqYvFi9Iy7OCC3Sz
cxZl3mUaDg9ATVRfmmwFqeBCClggRstpXxE3LkAqX7sW/vaK6SC7OTsbXYxPJsZ4ZMl30ayxL14G
RMJku+6tQX0PGzYypiWsczTIaCs7SQkMK3MYzvXfAZdPpwY9KXAaGkYG7yR9qhp4WUrVks4hKh8n
zxdTbxBeaMMu67iMRMSHeL1DwnafPyZ9q7mshnCzbbeWipc4gQtqDev+hcDLeGCTPMkTa3Y94XeR
lo+kY56ILvzSVobJ1b1XtkqiP6u9ovoINanf/MFpn+s7OZQQABTmJukB5im1gnC7txn0DrknItR9
crV8w0CvblQqvU3OZjlVcQ3VVsEKXxPeVWdNUM/0ENm4f5VEj2MVkTNwbJgOds6cb1ajrYOOhi9K
sw2hQy9KY24qqYYlOaAYnhqfwZG94RIh9oORIPRi0jUJ2MmRRA1SLaShaI18TQvE/s5jkvWYL5J+
wFgzezqwsw0JKejplkM/Y/JalsEtJiaCzvy8sNBPmLonByyWnROopWCMLPHb+ASSQyKvqAKtqdn3
baPu+/AcV0V9yXT5LV6p1jNVPow8qGSpbibzMYyNBsGaDEqyfCTYpfIZaBC+pbV4Ya0ZorOjythk
6xpAPFnE3wtJgaWXtwwhRfiU6PFTEjKnngdA4jkydGBYGMigfiFZsW+Bfus/xprv5+M7JeDvH3dS
Y0MKah+00WHQ3upAnBpA/Qcem3qRxfuVqkRbmXtTjo+K+fzt1/ikkIEK+dqscYNcRQD5rrf+1Y//
6r5pUC3SHxJrc3ts3oKsr0kj3P7bv3L7f2GjkDplTgJZKImRv/1vhD1M8X89uqeGd2PyLFbJz99/
89vNXy+KZgCmPbvN3V+PliSyNKOoUrFnU0z9/Lv/03epRJhBjRoQPV+Bt7lh/v3r2X6+g9ufymos
KIUmOT+f+HZf1RLvRyKCve103NCOwZ6qr7SdcTsV2tUmfftFtZ4Bt1sdPRg3Crmc/fpF264K1PUs
y1EcI9SkV2sqC6dU7NCpgcq+xsWt/4ToUyqK+eCWhL4udYdf/9zuc7QpdqMyUzdFmS5BL/Kfvm6x
ymeylQjdx0lPjQ6GZSuXTeznmKnV9QMFv0q696o8cYqpOMDxK37e+uM+Xbd3cjqAHbGoW47w9cD6
O2DHGWJvR4OUjBtE3Fy/O6qRwYqXW3a/canCT4Q6MSSJ2KhVhNdhfZ5f/8zrM97g+L/uQzBPOvzC
ZGLllEtrmB9GV4l5bnZKUGgeft0/DJPjz5V6uqHOhQVxUaIPCBeNBzmx+RAr5Wp/0ZEnRVGDbuD2
G80SrqYO7e72guv1MN9u/fGjSpQSdNwjZ/TJcJgara8g72hf3czgN5f47dbNKn77Ma6hAgBnSGjb
/p293f4Dxf3zPs47NxSbINvfzf5yuENmc5cyrCj6g6T7L7KzCXJoeV380Hqjn51ArJ5fpgMt+v3s
N27nGsEwAyTcjQLbvH+3HF5GP8B0t4EFN2NCZHh1wnOARjp8DIbsUJxyexuEj61n3KOj8U/mBueX
C6l43gTLAVn8pvW+rk92YnEGhQAlyH1J7e0JhfH+BXn7iy355nX+xh3C5QkhHz4yEFqq70oB9vKR
r29QnF7Cxz6nfQDxFNaXvV0OeG82xj2vTQkoAe4D/jbn9mfn4l90lQMJ8C6aeyg2wN9Q8jmPxUKa
NccCiDDvbnxl9KSXVw7LUgTdclcZ3zg8cwZ8c9k7xmtOHf02zVccMuA4+12sHhpkwqFXzb4s+XB/
iK1z5muz3JnWPoywz+9llXjO6sJzh3T+Ii+nUh/vRp+PRAm9Uds26SnH1wx84bO06b0C6HUJZJEJ
1BhfeB3ZSdgBLwO6MKYW/PGjb3JR2KcjbwvNP45UwaAs8rjBjw4kb9TqKO8QaOGuLzz9GpeQLI7O
TBDwhg+BksB0zjYb5m8axiAJ+xbb4Z3yNoQe92Joqkc3jNw2exyZXzTaVgdkmBNCQ/rq7ckmxmFo
ATYVeYw+6wehPTx71XkSTdo9/njsNVruyteF6xo2Is9J9pwW4Ea35ewRQhOF6wTUsx/tK1kB9jUP
QbZNGDnv9JfKUwPWO/WewFWjcUPmYn2QPc+gLp+1K736ehtumTPpDzBwle1wjg8S7/Sg25vxiR0m
zLXR/pC/yWJncKzJQfiQ7/DYcsCGH028Ld84OsX8HD6wKm4c9ZLH78Ij8PqJyOlsO3/suifZ9yZW
1lO1T9rzKgIqfmCGVKV9sdUeMAR+lMU5HcnBzp6V1m/xmWfNWX7AC+niq944n+E3ikXg7KyBl/oc
q8f+Un7JyTjbf5KKAi7367Cf8nu8xpZfFXvoHTS2t8wpOaOHeHLJR/EK3FyUOEZ+0D6nTzBVSH9P
6TungDAkpsN7XVnc1BOPw6X4TuZi+6yktLQDtLT17HFSpM9mfe+gcs3qJ6UIov9i77x2Y8eyLfsr
/QNM0Bug0Q9kkAwfIRNyL4Qsvff8+h5UZVVWFtCNex/6rYGE8ugchRQiN7dZa84x67u2eOXlHcIx
ErPHjXqB2AEXh7succbO3Wl6EzJwuBfGI7esd56Xvfjp84/9C7WSN4l2iTNweM9wnrkMJEQWxY9F
ZijUqHsJ6VZx4WcnMwNyk/1w+ytkdzw3lUMJEQABgyuMNhEZtQw07qz5UCwnelsMeBoSAYJzOn7t
fTdjf1lHNObRWfAY+MtyKlSQvEDQNY4qXjseVBrf6cMs/wh4rrr+nZGMs1GWUK4do/DEoMwMRLmO
pnr8Ja5Z3szBbPfZ71Uq0n1q3urq0ao+Yd1GtQNsxq1XxfYOYp9BYavx+JZxchSajzZg9cGMbz4o
jZfLx4HN/ZC1dOZ8DAdbqX9XguugsAVcdnlN9xJ89PRWF6/0X5ysvMrVyXyg5VRDpiGjzB6zEv7B
MxpEKiu7gbN4JPl8i6j8ekbfVz61KAgaNmIbnj1qgSCdeSZTD6qEAezbwYj0aWKB89Jm1y9X6828
cIflZst1HZz32DEvnX2Oo3vNnz95gnUJI886ITAtjM0WeZuxza3LqLrvyp2CwZ5oe6by9LjAIwTZ
uN5hwx/2g7vO3cyxrwwlfoYv7ftP5tWJQxEG94xZt/jR+MTlrRyLJ+pMM2BYx8QRjXjXeidgTH4Q
vmHaMnq4bYg8P0Wvcsk9arZqyp78PHvQ1y7GCesM4yTufYWCQe7SbuGOgQ/Yzy9k7py5BtTdqGL4
i/rSSxuST4LL7I1A6B+ZOXG2NzsIwVwto7/xFnCHcbJ2Brdj8JqTN3vIsudPZh+m0olnrd+kJssi
jOC95K8rhxpu4GE41TprFk9Mlv2Gwz0cHM5nEatW4Bq+GR/1i0k2Ahr+jXBTO7/4Ed5KFnfBWx2D
7M8dGRzBRg3dfIehgtfnydur+iCcvqfAFT+5dP2Gd0FkEk8Sj+P67ZNnKilMuxpKt4Ann5zuDVP1
749XcNHg3j4So/VuvLlcfeFm3HX2+GLa1ptxx/LHfTQIRLaj9/GTP/jjhqeaVSQlPwJPkF2wDrOw
i9zodSVUN8wO0l64DRF3irGhFNeKhrh5SYwNi9lyB0LBZWjxXsGYO/mRgz3DAY8Kt0PhcrGVTOH5
eYMjfr4z8lguDIeop319ZP0yL9wl6467ubAStx453UfjDrwIthXNfzbeOIYdsb44mL35ciYFxRcv
wkm4SXtuEv89J0+T88lF0B8m0kaIcGQh4YrzR35/fi0GP0voADOfR/WAUwXGq43+fgYNtdHKp+xJ
fuA2lkeW5+DBOKFVzRyFOYoIOaYsrpVxYvXDY9+wNPFtk/eoOMjcP5g9sHVWEs3is5ShLqQH7Y8W
Y4bBwpmUVzJVUmf1mEXbl1dezB4lZ0hb+YGpMtwVy5ZUTdZAJsgnpkFpz5NHv+TIb8Yc8MLirp1e
+S2UN36bMLZZQ7mymt25reDxo4y316Y9xiyob3yg4kmMTrgJHxn2+Y4uuXHXI7DnMeK+0J1Wveid
gOyWdXJH5x/Q/zpY6fnwBgyfKwzXQblj/udV0zpI9cljmGU/vC0Wf34ER/EFQ922Cq7tJ491YPjc
lWLZreIIohHwQzKvngZXQAa56YQjr5z17WQ+rKNUdTPJx1vFOBH9oN5RNCZRslA9UIM/1OJNdnvh
PdrrxZ+X6YH6QUThtb+xbnbMqfUbWnNb08hLQAV1jK/J7LSj3w9OvlspUy4Bhv1urekz6pF8qjJ3
0kbjmxsN4NeTcA/5Amsnl1gDIUsuE8WPgVpJ1LZ8XdN7wIMOWRRvF4Uj/I6wQZpaNTbA9ko6Rqc/
VrQPMtkkuNfRTu/mA4d03P02U8O0TnIyQBZnnM6hcbvO9UuR+6Au4reRGw8xd8Z2RMafQNS75qRd
tzOC5bhefKn43aKR+PDwnGE2rT22TYhMetK+D/KDLB31/MIURViTPX5Oe4kIg3gtAlQOHZFXltOR
bzPGCRomckRY1abaDbzSOlXlk3bSLbrebkZDRPKDwCuKszW56rAOA7M8VWBH+Em3sMX+ZZ6jxpvn
KztzcfTl8oTyvGJHDKodqhFSAQ7bpIPay3140shBp4uff5uc9Z9YWo0bURAMUhyhCs8pvJZLzZ5m
HWDHmnmEvf4nY5blnH02YzffTtZmvDaq175ixg7Y+eNWAw6geWSQ9ztxF3jc6J4EZNWbVI81sCiI
ujp3fHo3mWcJ/QBtd8Qoiuv7PpNc19wLt2bllbnlC/MVI2BC3E9Ne/IIucGjxNuKq5Mabyw39cvR
WZgFmFZmBz25JO9oCnLCYLcyOeKXGfuK6Ari4zgceMOcOBhbPgwlMEItyyt7NygRtvlYJDifHTbp
rBhtv5XOGZgdRgr7FDbCpLs3jnKayCSBb3NsP6f2Jy9o/t3R3Ss0Lman7eVH6a3e8FAaPkGGZOdE
zQHkm8nWmAkZMpxKBDVV9kycrjUV6S4gTehjzffBo/Ray7qbvIc4zjjKxNZDtnKjn1KfF4YcUb04
v1+aA5fC3OVvVbmbjL2qEfTpRr0ddQ7RNdlhSS/xneCyt8Ro7yRbNrbkVQ6HjuyPPD7isBKUU/va
8bgTfYK9fra7e31LywK7ZS84ol2dTbv95JGDfsBDnJD6ChzUQUqRrDk0GO42OOsRNFD5mmzrmXrT
TD0eASLVoc/uh2XKOGCrWiFoJyYTbi6OTBKNStzHwhalSH4aTxQfaXa2dzgDlvyN5m69p9NC9yTy
RAqIbF1y5GEhYD9X1d3ImRtXpyU2Uq7VdzNSqtEG+kPQXY4A8Sq+Es/BEJp4lHN76L9MsDfXWvAj
2EUC5dgvM7p2olP0TyOdbm2fYJNg2DQO5CihJseTQAJfeCKcUzvPhRdAYWHmx0U1vUyojokRaDdi
D4z1W9eZhV57zZEqPynRTTst3aPEwUCIpEPt77roYonvNNT5VXQAWMU2ZPesb4zS1UUvdczHe2KH
vej8uzHB+cvh6M068+CQZaL5+Xd4m68seCR1mSh5xENCZVeumRm3w55CTLfPBbAwxTFR2Ib4gjN/
hRTp73vQa4eCZdAunoXesyATPAY4RKgSev3KgSz1bC/iWKH/P9LsudPuWwrD6gaOQE4cBa1Pu63f
gKhQNB4WPFchJ6eI8Ez2sETCOdp9cKfntvKVKU7+FCAMZcpYSYN28hCeqO9q91ZPesuHieOk2GGn
HmlGPkgLIDhYNifpLTha910tAWbBntS4A6HoMCDfuM14hGPflAFzMr9Me+YfhgLJmmxVBTKct7Vx
1LpzQ6O9QTB0F2vXcHxcsheQZiWI2Sh6VXgDVHTtmNApFTEohCXzKLVOc8k+F2XT3xWv41tNznO8
YQVmljxMNufX47yZIYTsSfcjVrJACmg3H/w/umQX+dZdacSQhguymGK0PqA+OyN7CGCPjM7EfJG4
wom0zLhzSSNAvha9M2O0o50gBB2JSnSQLhSyC5b3WO10f95z7cYaytQb1OKjdoyY3dzuGErMhDAf
2B68m/4Je/Yj8JiRsyVEmZArMhBevAn1N9QLGyzmsbHfJhV7Zc57zhK9t4J5FQ2eqWqnOuWb5Uke
cyaLuVs/hebGPOk3iiwuESJILFSNE8ZeZtQ+d4MXSDhKUZwCOdkUlicCuuF8tY08iH8TLDLBRiYb
k2jppYeQDb11EQ4HdMW0MfS78IBn/ib32zrZpH4KRofC3IXZVH1NT9NBwxy1zVNX2RK/ew9S2Y6O
EdPZBhyRcNAu0oaKN7MCRLXtCv2k1/mu4IJk+DjNS7EraP5sgtfaF5FPq37pws2qfPXYI6ay6+tD
cNY20dG4CJQUbOOCWeEgYlN5iLe94EYrSPaY/0wc7y71tJkeYzfzdMiTy4v+Gr71N/TSYrSHO39T
ueJb3jFEEpif6BE6vEE2y+qzdA8DrTzN6bmUD6UJ0+aBG906JrOHnTtYvYuYoB97FLYEspUhmy2/
PI3175xYOhZz/rnqbHlnuO1L8swsip+2cQHscJUVxKPM34dSRYdh17j36rcqftShQ4PFuq/V60zA
GkARFbzKD7sus9myRxCbXUKuC7vuVXBMNVS0Xzk6sfyxQxAIIF2jqRB9NEDAaAmv/y81/HNsijbJ
0XRBuLph7rS7BtgYc+YhmuyMugrvhQwhEowxXC260zn9ccTruUvY05rPJLpByjGhdcx+84xGoQxd
3J+DaId4bw80szhV0dKh1bZmDpMCZvd3UOLmkwxokcYMZCHMqAVMgl0BQXb1Lvt4PmkM3thuckKf
X3CeLDMMQLtyDeu6SHeU+sVdsZ7ZUZK4MT8EoS6xm+NGOM3eO6MA/xLbXiLLOaAmb6vz3unc6Bxt
xy9af5yaChvd60Tf55YNnD0Nt3u29D0SC5swM8MLi616Ku3gdZ29w1tHa8gm1/cl/Ymf+4+UKgzl
9430qVE92VhbSGqBBfljB1Ynnd/an6yC64BignncOgn8OrXDc/GjIzzHgkmJzi6OEmlX5O1ycdoj
5QCZMkrk1jYObaQymPZ4CT2WwmaWR9FRCZvkpXqIUqf1RzoYWxBDnIwW8tWd/J6wXwmOb/Ve3kEo
NyrEOAf0TxSHrHN0UUcwYdvs2WStGh1TA1JpB19JIbkp4dz9sVU0xeEyFv1m2sev/UagUqSsp5fo
aZD8HlPr4iT3AjImjs9W/Vo9UVL97JI7dlqCn6vXvoMtCcccJAYl4Yo207Jl6kj3YIyhBjnDbjxL
z+ZrL9h+7XO8P/JIKt7w0D3rrxGzKC1xrwS/wKqkTdswuaYoSDPNRyrQf3MFOAX+5Ge5JF2Ba6oe
FfAkB+tmGLY8nNJ3mXNv6C4MEZzTHi5PDMcuTYKS9vJz9VF9lJ/WSds3nOypa1yQC6AWUOqHjAe6
R/NqTy5ble/EWusjY3y1zsqB0RFvNeoYvnaZqruVqbDv9qL0Exy7j/hWPVfQUWz1EjwWyjbsLmFt
B4otTSlQze8aDfUC+ZEQpPGRRMFCvplwBL87TKPOsg0PlAYMV8ab7qpMbjY7ACbgbewPH5292FBf
XL5rRNPtMG277YQWAXafM0BL8sM7trcn64zW9LHyynNqvCyU0TxR3Szo7hFvPNxb5xBMnR0RnCe+
ig/U2J7eaQDp62z7FD2zhUq4y/xYA9vujcw7y4PYjryfaX94NiCub6iLXxRmcqCLFD/txJM5x/v5
SXuevoj7Kt+U+/IW7HrgRc/xfnpkJH7XyXUoagraT2q4N+4fVYHf7bN24ptkG+cAdUPrCOd0L5yR
4+cMheCabciZrn3Yq5C933Iki/YljWAdu7L4ginE0fdszqhupPIdeKVtOoIFfARTeeyE8BquDaAw
nzj7//5xVNZeUDOzhxQNywvHEiRoB7lnXPs+cy8YCLwGWh8j8ci/f7fS6ip0PD4pTJikV3s0EgkK
MjKh98z8I3l0//qXfP3TX5+qIZjbRHwkLIVQsLU79/v63w+/X9qpCd9pTvHZKVPNPPD316cy5v1w
JCII/G8n6IS0rh/C9dPfvwuqkS16hI/bQjPk6hyHjT76ty/9j1f+vlwrSYX967uVTQCsLG0fNM1E
/NdELo3abVDTLfr9ENbrz/j9I44QNIq/fyTxt11RIkXht1N0+OvLh3+9zb/+zgoFuLV/ff77NYSE
xVuWGu8//v6vT//xpyiPROf3FX/9S6qCJq9blqa//sFUOn7I7+e45yGaVxXZh+uv8W8//vfXRhEK
s1uYeazakA0kz3ReWQNwGFbOeq3hxsXsDZVFQa/Od8lQbzXNiDw6+6BxlfoUgqPU8LY7y6I8SqnA
fnR8aCUitCqOf6mi7oSh0zY98okGxlfXsbTrkXmPD+jDTLtTq8pvltH5c4GOshMpowkWulrlOVKa
kXh3bESChWBEpf4zC2rqoOUFl0iuH7Vm0x9ySaJiPKiwNcgnapAVpIFhbRUNmWyUPmdjQvptq+2A
9aHBEx+rX61POhD7qE43ZUXKSmWCt2k55AHbMxH+0DBvEmkrJxZuJ/aWdUp2wksInk+lyjFyeNNM
aye0E1vFBHDmmDWe1cQr9O4SASDCnMncpYTX5V001b3REzOoJQJxFs2tioV3UV/uCgj+QfgxkibX
ApEK0QjolnxZmoIoj9Qy6ZISmaT33cnoJQqgC0WdwHibkIuu1ukrUrPQgZaicThCHckJgO7rClSz
IDUh1qtUCjrkFguniHTOwPieu0mGdid/oSQ5iaHxEqZIWOUeZGD6CT86HLNPor2JFgFBSn+zRb/a
/0SF+UEbuTj0InmLpbhEfhTHHiTFhcgKilAcpzsZmW5XPBskuEmdhFF/3iMm2eHm+qqW4DjF8n3b
DNd5Bm8wNqijiv0MOImAbERZnZd3KXmYmKdzpvugQdWoyrfe8gfzUVcX8ocMsqO0xZd08xBS8+zg
BDXFR4voj6yqiyQnH6RFOtkEXY7ILleGmVFR9cCSflAS6ZuEho82JHN0WlR2e6zxDSIXrtis48A1
pMYWGi06RHiDgg4M9ox0FqiQokP3vqvDSv1cUtpFgXafd/NLXjXUQS2cUYOSoTMqvsFM5nbUC4ex
LTeTWhbbtDb8CQqerfWcqYhVXVQ2lkkC9Sqqk68SlLhsrGC88VaZrK5zpxE3OLT4pNLkOKEHgqc9
bVqhqbCkZNU5brHiVXK6IR1LAJjMeTKXn6ZeKndtvryl+sKUImPwJ4Z6gwxA2KANfOWsT/cpdIAN
AhdrEtDu6jcjyZWk7ikYzfdu1i8BXenFQKqxiNNtmobDAASu0QGdmEMOuls8zUb4YETFHj8jriOL
8ocyyvfTUwMYDXrbIO8SepkVqQ1OGKs3pTdBcmvye/0pKtZPnWIjTksu1wRZNDLmg6xJgTfWfHNr
nlm8huDQaQBGhRp2IKQvKRLOAJY8FL7BGfErxMLuWxoBGAUcHrJKv6EmbxBior6d6/C0DNq7XiBf
mEr20XTEyKGC996A4CLD8CuZQV0FQO1TsTSddDkjfr5IcFahyM6Wp4bBT6CMyXHsXzQc9XYtTnst
03UCgeluR4T6oUa3CifLfxojcDprZBU3zbsGN5QzQDIphh/Qhw+onWN0DBwLgTDARS2Tg663z3HP
6SKXx85GAUgZhoA1gJY1zJ2nDGeP32kLRj7hKeLZ5OpqL7FuVZ4kUJGJxZ0ZzvQqdaBcffI2j9Lz
ECH/kpsu9EWBE3McaZgTZoXyEGmgQTvulFY/aaZ00GO55UQjnvMoY6c6htfye2iqr6CjzwOmc8n3
SgRhs1Zjw4kMKIMy6Z34dlwZFAhdAnndEtJxIZp5b5n9W7nQ/SQXFJkGc8+2yQIqZtAZcDG9aVV7
q4vxzDU/L428rdnQTn1C11QQn0Oib+3UegzG+poviy9UFZRO0LZCwcIADEuElRf/qNODUk6qHQIH
t5MyusqqkiINzqjIiwS+WZB4ZBSmjqARUyfroq2paecA+fsUSuJ6g6X7gaQz2HVW70I1/QC51jmd
En2YDcx8pMHTgbjj/cz8ndUl+cUpJinmpNnoHto+/ulieb5KHaN/CVGrq9ZICYJVENlD6eVg7SkP
9ombtPVLOlWj00LCVq4KlRChQsGSf2u5LDtfukq7oI5es+4DNhqPuiiPdgl41pFyfHZ6spfzOyFo
zuFUt2fU1auqlIK6VM6cbIJmG4wZ3ZoufxKi/kOTiUeBOckau9bqSHMZcsxoYwmOo57HW6wv4KDp
TSL7BFeGcA4eL/V6BOyyK2SYqSfD8MUSw3SRCqA8qZhXHUUQE23vVJVXpaD3hRQXinUwPosT1JUY
JmtTBsChJ7lFU609i43Ijl3Eolz1sIr0Jn0UF/mzHCK3JJXVipwppFgL4dfLMsQlhgQViRBh7agk
VNI7Tp/QdVO3zEmqGoJs2BUqpIyxhYayF/qjQTouMZS0GcLAQmsyZVAMteAUUnKEM5+TTDyDt6E6
JbaUjPKcEu1AQT81zyA3gg2pBRbvlj5JUUwzOx2JQntV3Pdt3XqDKi42Rk2UE/JeDMjDluJpAhUO
aa8BuR0jDnPbvvqEZ7z9/5ay/4qlTAYo+3+1lJ3iovhuy+5vprI/X/VPU5n1h2oqioFrzIJtAL7g
X6Yyy/hDVlaUgKmLiiZBa/kX10C1/lDM1Yqm8mT8wzn2z9w3VflDtSxFsyRFNDWL7/zf4RrwY/7O
NRAtyTBFGb4CvA1JlKX/4BooUWrlnVqIh0IU8ND2gD+GRqEWNaiKO7dmFxz0qlO+gymCj13BHTMB
AgR9ZDzWiZyHP4akjNqXiMeAznig1+bTWDVd+xPOala+L4YyCF9DYpI0kywcUxZlIQZiqgaKibVp
6lJtl5NB0ams9Kx9aNDFyxtRa9unWC4G/OItoatbmAN1uo3CRkJrZ2ZD8KlFPUr/jEQl+VBFQ3ZJ
BZNJJhiFCO57KVA6U8V+ApZgWXV5qIuYhAXRjEiawyseKL6emZpMA3MIaGYmMllsYp8VbyJ5ubgv
CKIjjTHTdIp3umapNmErakw/S+ikb3meUrxorTCTlBGFFJiAjkBhGOAjkJ4T961O8E+Py+vSF6qM
cHrsMqtt+WnJLLa7KNTYbOVJpkFVMRCjhbtaL9kIiG0mUgHEkYXVJsrHhv6Req+OZKAnykLbuCwN
qaPDJVcIZJjcPuR27BVbUIEsg0IeiI6zM2KMm60IUS3HvBVNJG9oAIJfi7xtSSUIMCbZbDtXvUEs
zVg1JgWDj5VTplV1Y7aAVEfGeFPwrSsPfKFVfenRFN1Ci821CM2p9du0xhSVNE0Ve52mUkyaQXS/
kfwJ2EmxxuAMCaGEahgoj4WkoUqTtCJ0azLu2AQU6xaGHwttFQ/LXaETp0mvsC6x9Uklnr+2Dowb
Ustg9Iqh6ib4hDINowibXbKR5Vlke97wqwKEUtK0J5QUw62rLp1eXRcsXbEb6xjeOOu1FYsjBFDm
/TZB5BD1ETHbdiwMxdUCXG7+aAbYT1uwCBqp7AkWbbFWTXOCDOLGoKk1xGGMyRiB8Iz/WxdDR62q
xaw2hT4Y1EatFlAYQmbV9BNzrBE/ZZlABKnY5uGZPOxZJiuxzQE9y3oLub8apAeavXLik1Q61ugD
ibM4CVM4GU8FGxN5O9fkh+0DZhRFBb2k9yw5sVhxVzBtpO141sd+cuUZBrouD/Ee7KTwUqn5/DAY
inIvNS1ahoC2dJuqI/2AOTzyBAC87DRq7RWOMH7PLP7KVDl9JO5p9MdCjnxNHuOPetBDVOgkeuWi
ScZzq6LhMfPClysApkQhVO5i4ue3FxHLfkTq84HklPoUh3TWl6JQLkK6CBsrFqbHDPeoP8ZmecgN
GjcTVT/fAiCN/cLQqUSo+a7RwvFBr8Ng03QIivIErVnYK/KOmBLtSZxr2qeRFWvndlG+1Xyc33sy
Dc+qMKh3eO2CO6LAZFRmUnFXFUPI9WiROkVDe2eWYQ8NTqp2vRgrVFFF9rVpb0QnE76cq2e1Tplj
lF7yAiK5UicoW2YeFZLJCaWz4nKbwsPngGKSJ95i1NgShDS7jaCHx7AMYpOujgRyjhnywsaseCsm
NUHibYVXWoOG3zcJyiHN6Ly4iAmAmDHEwdNqt2pfFXcWuPtNbHTNSWEo+oPQQjVYUu0KHFp4l+N5
4luV1dMQV93V7JPeazAdIVnGtLckxDlhlMyYG3Q4d1qsXkU4F9g/IjU/p6ZQYGBJxJ9cTIqHps/b
szSZsI/0Fa4D+iKXd+z0hWexWtpTNxhgykd4LgOHyrS6RoS231lDACtynsKNrOR0nOD8uznlEzcp
idqGZQlwQhFpkskJj3kvddP9otc9ViNFIusvAJTSzdW8DUKaAHI2Wn6ak8lhthr4tbxWCMLoAbSM
2lJ89hx9GSEi063YRw9D2ejnZtLac1lHpRtwf3ASYm8K8nTayRUbNzXFXlFFbLrqGN4VLlRtg0dp
OuG9yFit5sJns97zWsvYEPdufDajKuDjrel8K8ns5U1Fb5w9qT/i0tgoMQ5VAETN2WyAELJbjm5B
m82nqDdnVyabyKuXafK7BBy+VeakCpgQBpOcZ4x9soxQSZV9gMPGKctn88ls+8QnLlg7dIg3Tl0K
oFtexukuAEl35hoYTMlFkvgrHYaIURJAk0rSt+O8yK6Fx8qfGyQKpbxUOA8ReheNGsH7kYpdDS90
I+lBdzbmalVTzjhH0xwkfKaNHvmi9DhCnJliSR1p0Yfg1Evh4IFwkR0WBDx/PNGcFsm5qyuIIIEq
pieKSvIX2TTNWUtaBDKGBlfdLHPfFDF8V2misjenjmti/dgJaay6ydLT6k6U2kXnzh2f52EXCbBJ
ipwGuALl6SiIhoiYNLGeDSPXb2ljyhcBB+aGBZOGjwVsM+86YMt4Rjc83kyiHd7HrGO1qLQIGbqq
mD+RKoYHKWaXLyxCc2+aM70jrZfcZGzpHw60VEISGTeEe4Xoe3XdznMr2ffL0mwwE4wXk9ODK/T5
cIb82pCpDHojMwjkWqCU4jZUMsAjRuHm4tJ7GqFi1JuUGIhaqMCWKcJkP7QVSDQrA/8hKf2GwhHK
VwtpgIJ7CHLigJZ8ySi8hXTW1wWXKDsDrxqWtBLMn77s+mQMXH2BE2R0WbIxLLQak8STkcNv9kAZ
tZupsBjDMWqXLkmQkxDqgtxZ7P1ozNcFZCwPM+vdRgpFzZkqSitjnqCQI0gd7MZi0cPQOk51g8ga
2ojZEWMkBnkhIduJCtJ2kXBEY2HqPEHDFhnUSwAammmmVSxhZbJq6EQQY8eF3vtLqg9oz+e0fac2
V28ScVD9opwU1c6mfjQcgcyKu0HPKsQfZhRgC2yb56ovSXMdl+qsZslIn1ilPEQrEfO216ZtG5ym
GH3oBvQAwe8RdTBtO0nTuBzh3i0EINWL3j1OKoZMj/1l0xHsUY0nFnW8lYoUsYnTMYMAvK5XC2yi
WhJdv6IhBynA6B72wiweexzRH1g5VHkpNv9PTkH+d3l+z7/b/7ki4z7Lam7iMOr+198/bf/xefhd
bt6797994v6eTO7672a+/yYxlJfyjf78yv/qP/6P7//K+YYmnw5i4v+MzHiKm5Dl6W/Hmz9f9Ofx
BjSbrGLxhMG28jfM9bz0J7XNVP7QDUOFXcjhZz2pQKv4k5kBtk1l+4IPWlR0nTMHKdj/jLXW/+C7
KaZI3CeEC1nX/zvHG84wKxPj30mCJj8fIzffk7chUqnm3/+N22YSOlOWcyhtu6W+AzAHvD8tkDQh
JImhuYQ8bVZf+HCQ4AIah250UpUWKCkPJEvnSoC9eIV3j9Ks7GTjXOIIlwiPQSSITaokOg8gHLO2
aAz7vBJubUNUxSDcFommL07ZjYUEKQPU6vTivMl07PPSdG/ESDx6c1+L7YMu3xazHewWaCHgq1Mm
6b1rROf0h0nsuQqml8CoRPYkiB3mcHob22v81GgtZPjxsMSDYBty9Za04ccU9/U+j9Y2u05ohn40
21ZajcruADLkJ6bcqDL1eWFbYLMwjGHeGiYN0FSG+yCGdOPkgvSaQr+UhUF2RKkqsHtRTGuQbWwV
8IgNhWW3qDTwdQN6QVgtM+XPZUNsxw+sDGKQeTEJPuSKWKs/t6/fk193Q5rcN+JTZn1xsH0kJe+U
xIS+SYpFUXHq9lmLK5Hbdx8HQ+OFilzv4/VDrtHmBxMhahN5HXkVuoBHyNToBNMpI1BUsljANJBT
+I6CiB5nsva6akQbzG/qywqd8JYEAtYSqMiief+ygve1Ydjfgqh+KenowEPBetv+TJZRHSlSHjIW
HlD3vbBnzbbJk4mvct+iewqK8kDDghpXNIReYYVbnPbxJRe7r2ocmKqnZGF5CKynWZ2lp5mo1gox
s1xj25XHXNrOI1Fa7NbzjZrq0tZM7pTUwFJH9k5tRiQrEOe7w/NJPakByJta15m97J4ArRY6wYK2
vbhVM1fKCpGo6JHEW1EBBYJFBrpBoa+ZTImwFYHXDZlfIpqFrMKgkd76AOt8AC9un7fyE90wRGli
jcNnaqzdpG9jg9tvZggqc5D1pP1+a6P1CLbKH8PyazGFj2ihqTjK6eiKAY7rhk1ARie2rZy50BQ0
hMWxkcZmL692ODKR9iZw3niBr5HzayHlSe9LSVK8NBzIAszzcUN9A2GqioBxjg5pA8eF8FtUYXr+
UC1Ji3N5/pgm8peTNSuVhfYY6gMyyPVR0yYVKxS7TyxHNGh/PzT5BIBeMFsEXERKCCGFhLCmMzZQ
x9t36wcVOUI+JtrWWn1/U/YaN9arKubHoGFn2rHo5d1napp+2KVAxJoCT6NqGkipJ2wfjbi4spb9
5HHS/2PIxiQ2ML3EXOjyKzPy5yan5B9kLiUGXLq1llADZh80BsQECAYa7PVDIGS7eF6INFwNfC1u
9T3l6IXm85QTg2pAvHUSssfsdDCnrVVhaFkvjJDXJzYLtzTptkkzIYlJQU4mg77sgyIR90Eelu5Y
0Not47A9lGJ71/R66i+Jfjb1RPe6VENCoAm+vtoYqgTsGXuXVos4AHSILEIa0yO0lL1M9HwG1XXX
lZbXhWK3m/X+EiVskytZle1h1XLP9CERIjdooYRya/RCQ4dSrZ1BxVucDKbiNViw63pNvdNJOaON
vf3H+4w1CGrRSJUGVhbcBVLBygEJOXWSaIzeTbp2eEa0Bwkb+h4//kwoHBEsX2JqTXuK59M+WFAn
jffpiKd1pKlnUxQB/dLuFcM8V6HBpdULJ6WvieGK3uRkYNdZB0otoMamQzqjRK5WSgUZpAIcfqF4
H/83X+exGzuybulXueg5AbqgGdxJequUUl4TQtqGQe+DDD59f9xncrsb6MkG6lSdKimTDLP+tb5V
0D0yaAtLYQIhkKVgTZvvj/ZtJoWVr6n3xnTCifOJyQ8nYoCldAJk/sl3skXqSPWd09CF6/qC2DVI
ydIB5LWPLnTSBwLEpD78+Wxxaefh3QVTC6+xjl9aiIr7PAS+F42jz4oQbNJRExgAJOTJji9DZL9t
6ElbbymaEAsmpe84jTbYSKXOjv82oql1r2jKVLrF5XiZJvKSFHDvI7pDsqptHybLrO5tGO5jq23f
dFuxbjXd57+/ojc23fkO/Denf0cKsEjYdS7RG7T6JjdiCiAy60DVGun2KOZTR5/fxKEJ8i+zXFxN
9h9QvSdyvu0TbM7RdROgJv38TTsmFnRklaJgesSHTaFYEzrvfLSwbHQPdKdeWL0wJG1m6INMnF05
Eylowxo7Vc45fOVFFoELd6RKKA7DTYDytQ9SRRFZ1vPUTWQzStiCOzM3uKc7dGnPleefePC7Xdhh
Y+xmCCWx/HGjWZyrBsiObsF2yGl4bOc5YMlvEh47zRiYd+paTfFPHWEbd6dsPGRWcBSi8k+UBHkn
TyaX1oVT7rdjBW0me+9617wIii13hlc6l6rHsk85GlPHAFe6URnuNsojb9XFPROpjmyezmOkvG7a
UMjIyMHKG8p/8uAUNvLdE0V54RxLDIFa5G1GivcwaeT+HqfsalJh/yz0xo3y7haV9U2GFb0oXJz3
WU9JVSZnCwYCGeIi/00/UMeQj++0yYLzmLh4JYvwJRkt8zByImOdGCqKVYBU5Ut1qFXG+ZUbm7f5
9zf4CMutX3MVcHgjV0n2KBP7kVufei6d0ttXXXwfaFynXqLXD15YlkQP+CvMKXdIgAmUpPAljp2j
YThvUZ9FXx3y0jpRWQ3nlZbzNHtWznyyfFedgmlGwpus/hT4Sf/darpYRoOW9Y48WJdH3NICRtdF
DnsWRWhntgAalYv7WVHWeUe+O/q+8ZiOFXzyEXW6V1TgdOcQoM96WCIhk+90h0rzrc5DyzEOX8cY
9C9VMECuLxAQA51/G0N4dwzCGZnXrgehmksc+PpS1ijIFo4tEdmnwZ8ggJArkHDHsK+5t9nvxl2S
3QZato/QmOJtq/iHuHrj/I7Gz4GLKeO4cl/aTbgVfQAehEc2Ug7dJaT8pAcqNYb6qet5Bxr2QyVF
sbHCsngtYveaoxLEWdpeyIXLNbvQfDbbZzm3cBftMX9wIwkSqrAqUkzuMzBkHBRFa9ykqSXFKiyt
wZcu4/iRQwQBiyyaDgP94uiotJVk4E5rg+CccpNijWK1uPmS4XUIMsTDaWSaPjczpmzcBEHVvBbW
xzxY7YErnXGqKCOUrX/9h5I1qDECXOK70yZ3Uu+Qivm5R3C/9FmS7Xuzst8Tex84g3emnowZoj/h
hO6TM3onmy8NApc0na9RqYxT3dmgWGU47xA+2fcbfgTHkPW+dhPnMtKidYim8GJOuN8c0TuvDc8X
eFy6x6QXf7dcRhgjjuU2XHwlaVwt1TFjuWdoWB1ztwieJtXewlQ/gRBtX2CBI7b5znDNfCM+yV0K
Eudcpxr7W536r61jf7H0rZw66V+Tqd85sUa7lzxxnMKK7TxhAyxkkl/8pviVpkQoHPoYVnM6iA9Q
XBm2POC4N8kRkXkK/bHw23qszyq46cG5gxcWWxZ8jIFVx4BFSG8nkP32nJvbvdH5eIiZ5J7iCWoy
FbftwYrjbDNnDnmETlvPVc2/jvbU6GmqsHJDZ1lhjKlfTXviB6MS6LdQJCxVHby2s49Akq2Zprav
TEtbRt8MUdg5688upbKptIz4XIgcTdVH16JZ9McvWnWCS0PgoirFruyaVxT6oLbkTzq2N1EVm0Sz
0LuVDXNA1wTZmX9A56LLuslrRj09F53UG95kkZECckqyf7TMHrLZJGpH1qQP26WiqpvB6P/pCs8E
aIWM1Ui28z7jQKw8no6FpmXIcFcWHJKj9l1HVkuEjzkqRw+1wyXmHAWFzQej1xub6OaZItEF10uB
RIgs8CGLCIapJ54Qq0h0B+0lqzpCCyBP9vC3J7o902/+LdG5bIBb+34lvlUY2zcHPZn5MQA77n3b
OZqsj567YTPHdzrMndWsyvJQFbLjl2C4Y1l87rRibeveJ3xVlkRUyg5OzSyLjVk7lPhIH4ZP3v+d
nEo+Z0z4144/viNljBtQIDnqN8ETXv8jbjQoVRJ3UePyGAt6L8aEzHEePQ1SCN4c429ZOympTAoC
qmOcDiE9nBQAdRhydzxoiFi9Ya+LGBY+eC+yfpQC2Iamvbk6dCz2Nz9FPkkZjJE74MmXSUEgik80
MT3jyunrFmeSm5FNKgdQ1ZFNomHYXSVHMLA/cpytXZdSZAhgmIx63Pn7RMFsQ3KrrlPuEVTtX8YQ
miEn32A7ISJzC44vdVMHm962K/7NdO+0cXigKbU5+Y3zVyAT7hsbynMI5OrGcsN5o7a6e5tOJEEk
yLOCFogtqyRRpCiNTqWDA5ppjVobnDCw48YPEz7nB+zcJqirLCR3XCBirLoJC0BZuA5iGCHazsBp
O5X+KlYJbhEPFrWrsvxi59Rw43djZyK1MVTyGEn/QztyX7R+/lpGBFddOrgKWVCnh/BdUFi+uLyo
bXKPaQ0hshcTcZexbLYiAwritya9d2hYRqx41Ue2/LHILuHsyvOQzXzIEWCRNBueDKoVqtRCijPt
rVP3f+bBbc7KJvPTld53G2cUIriqoQKmN0/GDHxlDMbwSIknQZSIqVfnDU94Oz7hh+t1Xicxpz4H
Elnl5nsDQW6rtJKHIgezm5Ee0pFwNsGCvKYRPcGPUdBpq4JtXVX2DpmuPzHv+tVrEF9CG/RtlvY5
EmQ3GMmOFz8ab27Zb0d/Jvybp8NVVYyVirugU/HZC+Lk2rjWI52w86lW1R0iMOQKmjKxYhrudSrU
BYl78TH6l0p64Q0OElwyRXKpoSSsd92z4f82qx7LVRb3Kz9t+C7z5mRWz+PQOacM3fgckd8dvJzc
gkFTVYDTxG7s+NzFhrfTnRO9uIu33Q9pbpnrr77AQp9aj2Xry09oKqg4zW6S9kOnQMmDzioxnpsp
Xo6WOkJBID9Ydlw/snC5TAX+bL2kQ+LhafI7nt4xBQoWgBx2qayRng/GqB38FaPfs6rApaaJs7Eq
iwNi0L3oUKtt3NOa5jET3pg0jGJ8ZmZJDWO965380PnhKu1F+sVWbW8LeAEnbwD0LuPhKJG9U26B
R1i0r7Esh32mKywgdlkwPzHsE7VsJOKmipMLdZu7iYY7TLE+pK5MvnltzrGG8ljYpa6/YwsgpzVm
MQnMWVAsqNRva1IvsoLFlmbi4DDQ3OrE/dOY4R+RT/a+sIpfwiMlDvtsF9apd+UyTATUo3O+YeD3
hlVWWmH4aofldzbSRTuHWBIna6nCHJBUPAYiJWF/t+jwY1qUISpcK9/S6p75JD7crhiPoKs5Cson
ItU4mzkh2mb+IaGs2aV+j+JZHHnnnI1mhHgvnOAYVrE+Gn56UWp4s9A+thZujKOQ1U3wip8NY7RX
bUt18NzjeatIrHWhfYxF1//iD/rAs3XW1P6zTIGhkQ8xRgJXdMDxxCvsPa0tNxPHpVuS0PflKp3s
YmQnz+j2mcsnqkdkw8hrPz2/wESZgQGQiOWxDw2wNBJyWxw9dWtE++FDdymBN+LJwGHrDf9bukVo
wyRfMuwxdrmXjLs4wwAc9wSG+j6Zod9UB2poMaohrsC5JRheUo0DjHIo1rBmw7Wyvpu5qLaPtj+9
q7FivZkqtsIBI8Awm2u+cv0wjIH7yNIvHnNmEysLJjWh8fop6qrg7Jk+0EIj4ESGZ7NhsP9pS3Xk
QpV/FYTPXZ9Qy5A08lqETsJJvWNMPzXUqDUYt9sWJaabhg4QI/pLwK9FvDb6LTJSxlRZ4R9rNUqq
UcC9SHsa82bnsTMcSDiBAWCPHsKNGZK2nVN+aS+BczoJ3XGsseSh5ZFrKvJOPmQXp/5TwEZfWzFM
A7dTmwaB9dGNB6bYeduz+0OJNxkZX7EoEh/SA0mfwP7OZ8pfsFnmZT7tNRv6IFiVgzLl1SmqB3CN
F/r9qnMaYH93huIFAj3vv5fshsF9TpgTrprePrfJsFWhgLE3R5viRGvr5DXyrpY/pFd+NX5fPAka
gmdufV5c7/Jx6kl+UxE6dNaNfmt/OHVphs2zwXcCG3CtdHy1O5hGmohs71nELyu81LRAAOgJizUm
C0AQhDXXVZ38GGpcA9R9twb3oRn0N7bkL2Yfe4y93Wpqy1s7MqSikzWYw34jc+W88iljcR2HGzU5
nxNR42xC68Z8NrMPcs4B1lIGzlXMeoWU8UN2j73ztRXhI7beF88enRVhJ9Tn2Ov+utg4caHIbWDG
XNE58axKbd8mz15nNkD5cTgjW8OM4EkkWtJveI9f41Ffy7x5lTnYhCoxXstc4XRrcJLacAFWM3Bp
Yxw+sYBC4xBXP+HQBGIUiozjCXCCeIWmtHgfbQ7WcV29C7QRg/OGGImUAI8eSmhr1sT/i2DHp42d
U3JSqPMPnskvtzCpqi6deFd7RJ6lm+xtK3oLo/RXNmXuPjPMc60h97LHQ2yaVjY940bHWHK2tcuI
27pDCD4VaBQrz5tGaJxUwy0PryuRVwARWA1u1NHxz4hvb7H2yG3LEofI5A6btrD3rq5B7gTpq1t1
cIlByCBoc8msjHnj8kFuLGPaDp3RrCs0S2Zu88YsU9LF6FTYOyOOmM66H/ll+2L+mxvBJYvnDUwx
DuzTNqgvHijajJxU5dY0LDLoXKFf/mBh/vGNGtkY+SCrWWq1Ng9tYYizZW07KyaN3BNrbVCT26n5
4yXkUb1u3rQTGMYqfxjSgK6IyT1zZrDD9uRTf2O54mzTJw4QFkpVbAMI1nTuFZZP4SQqjWrxjSmi
xQG1OJu56r6iLHjCSom/YOb2boXdmQoIroDZwQ1PzYjHq0Jm4TKdUFOPhbtLzm1d/4p9DnIzNv22
UeXVIvw1zj9mXhgb1JQloTqcBY6V2IXunJHDRL97TE1tHa0mwENFpNIdWKMC34G4gMPVs+JNJEkH
ZXX3J2rESEyBkhQaB0fbVR+cVPBf+eVVJIyno/HN58y9do2YFp5o8e87fLRtDcNgrMlnZhF2TMJF
2a3XSA6NQRwr4HdbhUs2XqB465A3gC9Obey6PU5zZROfIJI8xgEJJdd+iDMfeg7zDsMZ3oLGOnnq
6DdD8UWnYLopjL/YGQZG2Txx+aIuCMchX4odwOwLzUI1Rbu5JH2gfUuthBpeZYhJoYFvEfo+oo2d
X3rHCE52rtSqUpzM8p4HgfFG8yI40k6Wwc5RcpulcPrRVVhZs25hjEtun6XbvHMlaz9Tr+beOinj
EAkG7cLouvUUEcQtkLyWopThgOXHBYPSXwNHXMIS/BT8ifXwaMwRkHRjbPaWjwrTLc4jvE2a5Exz
7CQXz0lBDKn13Zt6JgP2Uhee25uyc588ihSrqsCgS5iDbsCEPYwsvhyDhUKKwt5UxqNTMdVn4bUJ
AQ5U7s1jfp/NvsYdkOG1fijaAsSI7bgb6QU0saSSzB4M307NX5Ft/gw2Buh24pLEPeaH5cbqo4pK
U6C8TvcTj3TyKnlNFEkUmSm982P67LturLc5gaMtLkIiM5709x3PX5rH+aU0c/LKnA+CocOVP75L
HfH14chSNF0cnVEn676k57cit2e3mPaT+a9mVP4kTMY5YTo9ZQM3ySRjU1hUK9fTFVY01gBzLt2N
aI0Xv/maajYGSoM+JMEIr8O41kxP//qWO9smmhLj30qMxzLrAPFX6Sk3LcbpS/dh1DgPoV3/8EQU
FhOXqAagYcxLItzKrmXIiYLBEqnAuX8dFbBIPcz9xWHUPwJhGfvAWKOYzgRw27c0hBnRVN46aBjK
FTgumQRxQvfy75LGmBXK/JuuyEROcwOLK9H2TrXag2kEN733X7vGpK08qqhOMqvu0CY2DGEKwSkm
2DtG+IPVZvzIza9KKrVz0AMOuikHOusNvC0zrm0EmOjQHAfS3HTc7OzMf3ea4sVHc95G9My+j8DO
p5kRZ5Ts58L+GqtIrOtZvlqqkcT/jezQ+tTZJokdQ6oKtt5UFDe/iA+MJVd8EeSWW3kokw/FsfKa
hilkMjTY2cvPaPCETpER5sI81hYnvLDGnEBGY9sAdOdSFvFfsO8GayT3Q+sljSL2I7i2ceSdtGws
ZrpTu8MmzjvJfwmvIH0zU/WnFIRtKu/3WOMsLWoXciGgGSTSBdJQ3IaGTwwCjxPbzO80x0JmSYeh
goUrCPubap74MWqD6c1w723zS/PD7SKMXivXJw7tyfYEmFw/eb3/pDrWrQZOrtuS3hEexGrfwAmU
W1Cs9NmU9vCk7QqpqoUTyj/XYpRj9Hpwy+CIpL6A2+19zOxtPcaFPoqu3tWpKk7WOLyHbQoTzIZr
Roy4n/wXqjNf7X549lJ/m9QdqS/vQH6oOMZUKz3WyiCjxrHwJMzwOa4VtTEuupz01INgWa0cz7gx
+/Lqa4Hb/aJ6NlnTT46+BCWkba7S+BHKD0DLq5peTzfrgsepaB45ahO9ls4xwET1YGQYEZOavaqA
1C8c6ACoJq2IzEfeYQ7AoCJnNhpgLDWni4pIvTctF3oIESBYWc6LYTOaaOUCSEo53saZWzcbq66n
I8bCJ+WQ9Jjc5mP4lRSmOpSz9yVCkexLs9BrXMbw6wSfW4Lhlns6WX0VbAZkSMxoXNM9xtgz2Ae8
Ao0Ouf3MBZ7U1FxHQlMIZuF9KRNiR5QIr91C7QODr6c7eFH4krnTADGL5pt2MHdjBA6hJT0RZIa1
HciqJGkoT2A9/SBtNnnNeKSRLsZeCKv1wJqROefU5+hl6stMPgZfdMU01Z82DCHzfW+x1EmxXDpC
Wrzx0bGsP/UYWFddIue9idltDqn4sGg4EDNTAMYHnOF5MGX/g8XN2pDA2lUTRIvZYoWuLNysI5Dw
Gi5kOusXr+JBiZ0REBCXSjez/+SaY2w2M56Uhvcm0r+4zv6MlD/WlLzDa0zqbRCXOKFqRD0MVFxi
0wkHteU/+bEPNgsTx4xCGzZv6GvFqXf6N7+21GnCDJtwK2XWUji3kFCLM0a/M9/uVy4+3GNjYKOb
xux7KCjIbcTdslhHuzF6DebgPkXgCXVs2pc6wJXojVRXWQrts61+4Y3j6jAvoBY/sNal3e/r0eHb
4LjbhSZp3GH6VpaHfa0uoF1/Tz4cmS7/DiGIT5RercYlceNX5rRRg9OAWsCxjc9uad1NxKYy0gdV
yHVodzPThltgRk98gpgvKe2SNsnqrD8ouuvbcQYxgm0QWHKQbXLdPxrkozelCAjDAmobwsxmHDbS
Ge48aF2BDQuGP0b23tRszn5AN57nPMwZbTLDXG3wfDBzcZ7Qfj8AbnYR3Whzh61zSrD85h7/VfFY
Br38mOZ2JLuMQ7GH6sxpp8NMWOKdLsS065P6IZ3m30YFNsPU429+IeiSzgCnp71XZnkPn+Y5Hl8Z
eO2EF9RXrxcPghEisWq1DlwutCKK7lnhA7Hg1ruM9lYybRB9AIbz+Fy9pr0xrQUk2su7lYClaQgb
Ws4EHUr4p17ihCnSdGsnYX4cku49CoItc45xT5Or3M6cSZi0hvteIWDLkvm8nGd6z+Z94fkIGbmC
AO7HXPwnjwocVtcq77YW4YctGhCwJI8GtKYdDwbkBhKjzU1V8oORn7dNkq+K/Bc2Gx9ciXgCZo1X
0rkPTcYh082vIsbGQOtpvRuK+CWcfhUFdeo1qPO9Jl9k5dwAPby3G8qy6ImxeN9w0J8NCIO9U39k
Uovz4m3i7ApvcuhG2DiKkhtDt7uBJ2LfmiZs4oZGAWz+FkZVOKme9KKN749q1UvY01JVO0QTem68
JAOdALQ+6K9VOdKeUwynKYbqlPfgMxLrQOhqXLnThAUlr86WB6V9SFoAFJb7MBTgIEg1xlByQtoY
yu6L4MjKlyHAoJzhSuQdpyXtCTtz1wbEUccpXJl1+b383WScrm4LtcUICSFOBMGIJlpvVHYDCZtW
NenYAR6rSxJWyPFp6rs3Ai7bWRovVa/GS17bL+ahg9ozSGrKHUYVHf5+/JgAXjrvHibF9BLlxtaS
MGswP+HzBV0dBwU0hrhqNnVMF6GnYpTZ3jLIl/ED4ru9zgODgOUIbPv/ZnkJ4ZUEfqonGYrF3w2X
azIag0TJ2OSDoHZ6Us+TxSEppm5465o5fAsTtyiVai1dMES0axdLU5fFUKWKpdykM92tNSbGFlFl
fszi4eqPiKI03SUkIJ4Fto8tmnhDLVx5jWQnmRcRnU04dhUge2ysGqXCIEWJzc0kis2Worl65PPF
jihI4ztZiwBufYyC7ZTj96gZOwsXMaajN+OoguqI9r3JnAD+G1FO12gA8AEV6fKM96w9GEHmbyhv
gInxGWXT+xCRz3VS1+BM1IdrqiOoovLY5c5xGYD5JNZMt2mEEdxn2/IBKqkJCkyaRre+FN9mx9cg
EsAPy6VBN4jZrdhVCqqWNpV3bLdZ1g4PnnWRrUmdadB+T1Zmrriv59vMzdqzbca3Acv+OojyP66e
KTI3p9+SXIjiquakKtznMXdkp1bDk2ccakxSh8rGc5xa+SFlCIP1fFj3VblO/Dyi3M4Zt75n4jqC
Z1cq/266Yp9w4tpI6jX5p2u1MQMLcpnoaeKxk6MdJRy+A73p21vpoIvx5j/bziLdyPLg9P15cII9
MUl7qybJe2LX7qYqc4y7FT+ZbxsZLp75OYVnsPea12Eu9cbU/oqdF7e47q5mp19J6rymNnKhTmlP
0flG+YhGOT13q87/DisblsYPoegPzfSBGCT2nTGx7nlB1Y7Q6CJh4v3IILc2SdJU26Fq/mImmujX
2uTl5GwIPcHC5zbiV8VrN7HJplcwiU1AX08fd+ZhCOdjnnhb0o/wN+tyFt9ZSgDbYJM4pUy8trKf
IB7H5bUoJddL3qfIycsPen/WdZn+LiFztGPsnx2PqVPIIZAKg02HDrrlTnysOC6+6eZKZan6ElKM
OJ1MbJZHzmL0XmRqXlO8cG3M7OKiyaMwP5dh9eQMcHXsHp59yy/gxlW2DmN4JlY4Ubbr+8GhGnic
OHaBadR19d0aUMKq1t4KVq+jkYT7wfmbBql7Nn+V3E835mCIo6gxbnoFBT8JFgQWAbxcmT3vYina
i2wwf1vW32SKkmXw+WKZUDRHz/8Y6GdLCs96tIzBekSds5bWKGiKjIUZ7c3riJHcHn0dL/gIaGpS
4sNM1I7hh0k76VbLkk1qFJ+FlYy33H6awoekL+139gl+75R4ceKQ/hf41q0wsOlpwE2VJRW13j1Q
IVPvs4rvlQqUiIDUwG0pZCHDdzav8tR569VXxMjwPJttvtfT8MRTVOxVn2z8LrrkBM+5LSxiLYOm
jqizmr0t8QiCydzvVlmbvIOmtYjZvbZTcevRiXflCJCSbWYrGeetY6+nXzi98hWA3QmCRx1pAMk5
tO4iv2svuKqm/KTaKYcZ0a4zYeNYyaZy6zUciW2PcZTGEdvXWL47qNhRjeGqoBZh47e/ujRnOq3X
HMNPohOChWFhFc3Gk5pgM8V1yLBbQrWi4Fv0BT3hHjUCNvV0q5oSt32ZhRywCvzvUeOzp5KlZsrD
UYhccTRfaSACw+EulcJWw4Ntsu5pcdB+AelZRhxWbYG4PLCmKgyH696vfhQb/mkOglVuYMcfUuRd
1y7fM9ZFtO3ohhsFcKEp9QHVoGuLQy6b8uBhqzxlHnqGFwYc7NOjVeF9Cfub2fFOODMAEAosGa2R
yMF59VNIRQG7TV4CcgHrMh+30yI32VzUaSIzuk0tPYmBOPUfQg5QwdwBDcRPtdFBjcAieQV16F7L
tD5WPqmDWJHlT4Rx7ZriT5SmasdNejI/WzkznZsnvLR3MWh1bv22Pxq5BeFMcb4voFWwtm0TB955
HAbuIccYoxFwUwVlUCh4twCIlJeKB7rcMTGio7GlcoErseXx2C1pArkt+nzLCIjbWM/JZWZupqf0
Xpc0bjhd9Gp33xak2P/4gfOcJPucAMHrEiag0uWwomsRrWof9Fy9eP7IeR4TNx+2JtCMWYOdi53F
qpxG0IDQqRrtjUeDLNyxaOUD/jZvh4Ebukxrti95aOe73LAoBDZ5Xv4N1BQGwniKspMJPY4uYqCC
OFdIiDcShDuEOLcGWjmoilgE4twk39zk2afhjol8dHeGvNn9s3iWDWDgqLMPIpgaroc2mvxitmQn
uLkzFrIwyE4enRF79O7pxBt2RXpGXOnrl07F1Unp3jpIs8M+Md58z+oAwCKAr7p+NE8tBM9ZRgRJ
lx8n8nw0Sf5yk6XPY0uVCzMcd1P4ekHwL+7vebGvJ6q/I3Y3O6P2qpNhA+owVUQFn5rHee2g6WFG
mKNsY4jhaYhqTUiQg02Ks6MJKvA1y6tZ8K16mqCQZ4VI4kuJRUwpxy4wmpuLIWBXmcmvOqgO48jL
4RkigfgEGSvUXbMNw9+qo0ZdKyzjSwQqTRAmQVLMFK7vuqK4D+zD0OsXU2m1+G4Nv/yuyLBto0Au
FYNuuJkDRU1NpD8XJwZjGv9lNocA1yFuzrXVxu7eF9VhkEVBW6HxZaFAMF4pn3orElRqlz6ZxuCK
D51wqbS/yjk0T8yL+KMZKQMgZVLLqtu4MWeY0J7BGrgZBy8RbDz7Tk8OCGG3ZSSWc1df/mgyeeKF
m/ZzkOvTmCUfXonl1TIfvD47jxpde4inU5pYIHGpw4MbcCbmyd6QTLc2kK+z/+0EscLVgVs4D929
I2i1rl1xzCz7b2yokG2W7ussjKw1aRu+5iBI0cBA5TZYnDhmZhwko6ynUB3EtyuwbffW+AaIyNk3
LHIhyBeAJxY50ywKToQ4KMzyDdCZgIjQpBYvrdTeT27bi4URwpfUPBJ97E1QUOtvrrjvAekdSiH9
KxtgsoSt9anKmfIHFYjfpm/uWKfHbVLAM+U6ILiRFCOswjiI1nmJqql1fkZ5brA78fYZXG2eu6l6
m6VbQYYwPryOYu4hifAb59//nMM+p4//eJ01IureTcMFus/hSX+LbAkH9FC9Kne4GWEYn2ZzVw7x
A25tSOgzDaIpZ+E4nkEcReVEGfbonspyHYV8ZdhOd6bgTRjYohlvWRtwTQsOWtD04OTP/94qK0IN
oUANTIwpz4YbPTr8u7f/Hst/rud/f8zwab2cRvKJGERvPPkNORMUcZO0SFNARdQgU0K149DxPvpu
vGLriXdayIg3EAdeNJj7sStg7kf47sg0sWxjTF5+2rbCvdIsT4oZmenZ1dQqmCna+OSNy+6gP6Xl
dCejiflXCCIv9dIg5S9bzBg1N0FVJyT16IPCySt1bkvulVoQVdxz8gk7K56hEubS4PdT8Z+wpLE7
bQnEaQzOuEaLnfIQ1VLbOPTN8nSn7imL+ZFBhoGtk7F7sOFmmx7Dn9GF8iZiUoazi/PSgYrPeQph
DhRzNNDAEYGaPSTMh7HqTr8RyNn3QR/SIGjyZfDukb8Dwm+PTDINxOokdtexWhY5O3uGJbWlIjHv
sofBEvSQaDp60MTuKmOgGqqc3Gqz8zH7rMIaXiM+SLxXfsYd9X/EoR7/EyP6r3IoKMgp++6//9cS
b/o/0kWh6YiA6M2CdrDIvfxfjbxE4gl4x1OLQz39M4P62aQC4GPpMUzSUrirVPH82oFwTxhPbCQU
pmba+4b1nOz//z8L/6f/54dx6QcWtuv4XEVssfyw/yPqlEsFq8TsqoNpYp/2hdvSflBgOcrMq103
z9xIqBtvye/ivkIKklQu9A74ZWosFxpf/FZVzxmv1sVPsvKyOKGRmu+1pNXTQymD7bRJXS1Rnyg1
GGVQbnxbGjeX42TqZ8jiSeKc+rzoNwQLukvk+pgoeyadVtKDXA9SfQpKDk5jVuwTy83ufQ/mKgQd
BGzoL5P7H1OZwcGyKdJUBVYjtpyBF555rFmUUIuMwX3VYkckIF7jCTafjDphdR+VOOYZUwNRcbZ3
BeefOGfbjF2oxGNq7XgcjU9w8cJpjtWiooyN8WBPDAsLOSWYn8zkfQ45Wnp5ucU6QkJFxsfUCxS0
w/4YmbV3c5P6w27H4hJLozonDhcbHZV3o24DWpS9hbevrIcy4DkHw84yKaZuq5xlx5wD52Yu88Vy
gn2cGvEbIkoeMzPn1u3sApE+jL6PCtMxlcBy6+zzPMLQRtPw0RSQSHkmw73NUrpF+On3mB+sXWWY
H7mYi7shgrvb5PO1Qoze9LVrb4GKK57ptPvf1J3Jct1Ilm3/JedIQ+NwAIOqwe1b9iIlTmCSKKGH
A3D0X18LjKjMFKNMYfZmbyJTR95LXMDdzzl7r71HnrX0optvWVhG5xG1Lx4J4BOWnRsXOodvbBXW
KZt4m1lKE3GwCv8sQoew3mFcItpbqD/teEUpaOBXdW/NoVbfxjiLVv49u0T5FaEBYLg4PjC1hFqI
6HHj29Uz0T7ZxWBKiaoNbqkXZpdYzGz0tBYViKEn28DnlM8ppLfh4FW5v0XV1qIQFPNLEahmnVT5
T6ey7b1ZcDPhR5nQT2fNc+C1r1ZuDfQ+aYUNU25ehWyKIylnd93yp1T2A82O5bclN9TVsdt851cK
QpMPVon7xSP8s2bab44dhrzIs8fN+1e+fw1LAR2jqQRRvPxH0wMhKXsgX6GkK4H8LDuJlhjXDi8b
YUw2R1KXZL0IGd0xdoPxQY8NMScWMrdR0/Lxn0WKfqBkEB37HrS9yJvRzOaPalL1VQUS/nCWmjyV
9FJnTlKoQADO8kyWjyTeoB0q7szCiw6VJPYp9adLEAzBKpeIx+JWHqVVL6E1zY/aiMm09DQ7gKKL
gdsLlqxqxAPnTVTV4W1ec+t3XYjuN7bFDo4Bdigu7C2YTWBxQwZTr4F/DxDGw7w4zA/ozyHt+kF6
DGEGrLoQ115fkl9cpdVt5v6so3745KOkca2WNKqMLh3KTJf4ThOSNMaXzCcShpRCxkoypRc4ed/8
iOQU3+7FJYy6R21E1XUEO8H5cdwllYONvWqwLXYzrTxFIh/XrAFkNTPKpZFjoKnASjRvw5EkyJxz
cVw6N6k0h5Oj1DYH0nZOnea9x9RSI8JwiFQs1u04DGcP+PSG4XSzQzCa7D05f6PFC0jPTPO9OakD
OY7JxoWW94d5+A9n7v+1UXh/WZs9Vwrh+yz1JrbYDxtF1lh2CP9DHVAUkDuKn1BYBLiadpFe3IHE
1SjNfjTcxzhmciQDxGGjfwctG7hmcrF7A9gbhVJZYiJh1vKTbuLfvEV7ccL+p1MWjyocGClw8YIs
ImD+1+3DbyRNPjRQh9FKna2GtUOmFgM8tF722czhZ3TADX+ELOWCEPd1m5OckruOcdcDYrbM+7yk
9R7TPlz3M5FUfTN6V4lYLVGgbtElLVAA5lX0DAHQcKCn1ansv9kFLazDH34K34SqFEhfmIETuPCW
/nMTrAyk9OY0KmRjZX0VkXuHAW8lKT42ruWWV12cKtVfFtohPax6n4ylYKL5nhfSwpvR1SfRJERK
jF8ZJ6GaU7WBXrfAE/b7/Vo4/8c7FbbpB7blOcFfrjc2RCNUBHwfshTgmV1HmA0rUx5sfyB9usYh
owkIiZr7uvWbz60kRIhRvCd1s29BxPt+WJylU5abMexJWi2Cl7L2zkU5jRcfEfe2ydjqXUgSHLBt
Uk/DgoKlrNxTL/CQuQxAV1XhOft+aOxNUJAkRU3xEsrxRz/fGpM/3lcVBP4xF4coCSRuWaT+Zkt7
J/OWjNcev880HxqTSd77pVkc8RjZ/3xc8MDz53855D/88b+fEHeo4lfb/K9f8d/X5HujtPrZ/vZ/
7f8/MuRL7tr/uIsWOMCfVv6FKfBf/3hJ9HcFkKb8x59/fXz7r39goV++6n+BY/Kfvokd3+IA6HsL
XuxfjvzA/qcPS8EOAgFdDH8i//SnI194/zR55oVv8S+25zl8wz8d+cIGOMaJkkfp/W7ltf4XSfDL
J/nvT/aXE/Ovd73gyXQ9ZnUcUvl2lnQ+PJ+2BWWmw+RyDpZtwAvb8Va0D65VNge3HqedD47vxkWX
WTGUPJbkea9LcyLqwDH3nRiu/3H5/nx7v7ydBW/270Xvj7fj2dIMhIW6HQTOr8tFxkWpGOi7Zw5q
iD2quNql9vd+8qpbs/waVCFRcsBeQN5UtwMArNPvX//X1erPlxeSqwvTDYDCB/pakAI+DPBNnZsx
/KL8vnt0x/DADK08DyYqp0ESKdhX7UW7/d8VDNZyqT/87Nwq3Cuui7zXFB9+9gZrX9Rh4TxnxeB+
VeGUMU5wEKJ2eFBR4zxhFjgjDcqUNxMLkL7JIj8tptpzqkW7d3RCpmC8OJoGPR9+f2E+cOnerwz3
KghiH+VR4L2/+f8oZoYawZVpNOJMz6yBAld/cfO6YkBHUkWhGRR1dOhXdNRpTpX+xkjIZ+qinA6d
/ZgrGLUlSeLD6O9+/77eN+oPF42nwQLKJy1f4uP89YYZGfQWHiSTcwztjXjFEMJtW5lY+oKfrITR
J4GEyeF0vUlnPOo67136SIV7Uk2b7LODToV9cHS/QykynaeJXCrIBaS5eVF6a1qnIOg3qDgaMKI0
niYP2K9kzHoe5AiGrZH3nfoiazQcQSYOyUwSfZxE6lW2wSf0guLBgOHEQ5ZdA7TiZpta9xJ+UR7Z
1akLpvsOUKwuRXMfKoOCSPucWVPviyHtF9Mug8vvr5Zl/eUWo2D3pWQO5kmPo8WvVyu14rDLo1Cc
E6XMHQnFlAIcFTfowjUZDQT8zGMNvFJhXPTL5rsCy7D+f30jlsXKY/Gk80B9eNCi1DHzeJrE2fXb
4cSQ/4pT33lgkruv7PZxonHkVpOm9BHHtiUuzIdg9vuLsfysv9450uRkJVzXM13f/FieJxxrDYmz
4tyH8U/DPiBVYpDVTUd4j3ciSXd8Rn+3vP11teU18fNyHjIttoQPd6vZp4xa7VwgrIO2Q2L7xtD2
o4r8OxUuARqBCTCc8pP0doY6s3dl6IFO3nKeG8avv//57b+uN4Aubc+ypSP4IPwPN4MPHIyRtAVc
MmsvKhucixMgGl0io9M8eDD96bvrGXCWSo8ecTL0O0qgqzWq+ajnMtk4cWVduzYmmIpQ59OAa3cb
yPzBMUuXsj7tcKBkEDSQhsFUIptSsXhbi9kPWevfnN7sv67c0hTsY+ayeAr7450Np9oOQ5mJ87Cc
psq5Cm+bBjegO8bFfqScq8MAd7mhjXXt5uLIqB8i2SRfHdqAD5op3FBhTSP+u2RG46HtGUhhUaAs
j93gABqxjZtFNxqaMQ0sbDdbs8sYRU2Rt8s9Jn8UiXjWK53s08Xe9vvP6tdyZVl9+aGEE4hguV09
88PjkuUBSsis4r7J3PowGlWxfnfSvbvD6/4z/Wu1/f1Lfuil/fGaUjq+C5EUP9rH52Os/EY1+P/O
yVJEF1E03ZFOcGdVzFgDtwl2QeEDbs8d//z+iw/STL5ldVn8zab8Ye9hoxfUDqRFQKha6Kgf30kV
tyqv68o4tWFGGKxlPoo8gOAsodTTLxr3No6vXQW9FLkHJHFba3ZC3YDLsSHOU5VuoqiJHkurb/6m
vnF/XVGX9+b5nMY49C0fkfOX+gattS0tD+U8EmBp5N7Wgvy1znpYOTIKJiRj0Px5bzQubH22Wtwg
RejfLvsKdHy8ZjX1UAR9/Ty4CSa0kcyTPnIYItfnLHSDfaO4jcvS9Q7j4G8DTmXEumlSBGy+MJ1o
aiKaOI9W517GOo+uQVpbNz611GFqfYQmIrw3I/JrIh8vqnZPbUNfSS9JCyAgTVKFOPdlcZHsAfrt
6kYVhE4E2WaaExtrm9pazDcOIqrMu+GQWEqdf3+f8RF+7NqyFbGH8+DSvsX1KT/c3aU/pmIsHEzV
kZWvtSs/EQkw71RCuKksi1tnDAc27c7cpEYLe4f3DpZGpmtOaLT93jk6aco+UpvMqxPfjVemIi+g
cOBxpIZEGzWhzW0HuBqmeC0gXc4pQXPxiGIirkYHppR0ToEn79FCJvs8IxZCkBuPxrfFpW97p9LX
EELlcFNHKbK5iInr+zQoFsSxNXhX1vMsmOO90z9Sir75j9HbHzSQNHc2OvCQ1zUOm0zl+UjUiLlz
gKsxwu377VA5NDFjh1BVGDinYTyEHR6xcpjB13TF2R6ict3ast1xPOAWGrJzW4+kjU/+gXUjQTzs
GHtIjuQnlS95lfXHOS4fqPQfWNcgvXAsopHxOiVLmGasHxEmYvWL8bQGtTGuKylDGkj40U3ShFrW
0NvBaNWmr+cYOXg1IKme93Ua60uhfZIg3MjbZg4DR2/SwaWNmFWqAKMxYAnSTcsuXNdzLtYeAuuN
WRgwgfAgpLX92TPz5QYmQsrpx6+aTfgxz1+ZtH92gF/MVrK1OsIMPTBKFy0GtZ4H8wXMV3RktvC1
a7t8W2mo5LPBzEoxA9prL6fo9kyIQUXvnHaqrAmNohN9dPsbSPnyqoN0P4+qxxCkSRELvMchwoCm
gG/VPg3cAHsY0+jpE0pecC2YcG3XjI9mIX+UJMAxMIb9n3sIwRyFA0ZYHdjAuI3u+h7Rvtkxucl1
/JqV063wy0MRJv2DZ/OZDw4H+bZ7kFmPbi8v5SqCW4VWDctSpuInBpfefWzRAYTJfxRF0eyRMLbo
qep8k5T5Ty1Bexg9xgTTpsfvZhAyYprPY9tymHXpMpfRc1ZhBlKsNQnGq5s2LCbCrHz/M+Bn6Cbl
tU4H7wy5GPm0xlaItXnYolt0NtE0NU8dIATYDHsAItjw9fTgF9BnVTzeGK5cO1A1t3NlovHjtj5a
TDKRV6Bf9qsbuyb2waTpfeBeczBKdZxnLD4bh9n5KrZLn0eJNGrsCAwZlju8Kc1tW4TcqQG/s+rw
Z5A0sJFm9RZE7MFBMKs7zH03rGQ2yokZQo6TZqSMmpCRO5QRWn8zeDQ+hc6XtBwegiyxL/PAycKh
kt5XsUjPCPOuRpeTBjHVj9rBbi2G8K6VLaGJGkVbWhCjK38kSGO3bgHjURsxgTBZr45FNGMkQHIt
0hQkF2zX+ymtvwpnxA+hg+qgI2afiwgulcFNL0R9xw+IPjBtvGNoh19FEE7ntlA/8aMP16izzE2o
HMBafKoremzJU+Ryh5XJSVvJ9CzCx8YGvxN1nffWXjA5xg/K1sR9+hy8hec0t8gD8DcUBaaRkgzx
+mcwWMY1d/VXnbeM9L1+VXTzt8gs6Wl3k8bf7qh9ljSfSXpAFeG9aNW8JhaCLuXGt1Ih5IhC1AeT
H2RXVE/rYfCQ+GtecFQeMUo1S+Bc0wDIOjxnOEVJheDTMgnAIHSUrCAm0+mFPtxzQzm8dwevXjfw
bVgI1PeCIwUGZwKeLKu6w6SrES9ml0Il4dWOiSeEBPlojnG4k4Fz7I35NXYnZ5vWyOosw8uPdS/A
EvWvxKilXaH3QakhXCqIksD/iQnsLHlJfOswQbBMkZLdO8wagbTuZItZSrhNymNHdEijW8pQZVtP
pUc6mBcR3Aw1w81RSIl0vBhWFj7XQvyIzHGiuz9llNG8k77snHvi4xAsyCF4RpOtbsAO5psULcGm
jE2gU45RgmgTGDzzefHwvIyc0FbA35pD03XjpeiDp3jCL1/rfu+Mlrg14iWBho5fPeqFNutOT9Fl
NHtO18LUKy8ybxIVZK99VK8HK412lqCmLkb3qHVtHPvWuqvDmi8X3SXU2r8a87XpUYy+F2cllfHO
blsuWdPEhBPSrt43KCnWgz3nnBcfZ43uYMQEcQxYne4zYsJVOW6ZLrnnKZvvyrbhktlIWolBaBDr
6CfaXN45KnzU9lnwGhZSPRQzkSVpmyImHzAFlPbovPTC6rGYoEs0WJzQ2bND2Bqpj2bAPDiEMoRQ
ow2qodXg1t22VPuBmmETx+RpKZmN3CT2fWToaS1daonADmMe3cxF7NlC7SjzJ88Y84ujL1PfGIdA
1d1mpatoOnczFBpI2Hcab08jmGTFOgRkYxufGOgKgu96wq2jyN2PHeJQVKns+Y1nbEncyJDE+qgs
DVzDpufc2kPWEUmodzZ6jM+1nj4TWdMcxgLdIOrdL0bNMRuGPkJBq5BbE+zDpqxN4tBg2KJgoLjw
sT6+TaDrWSAT85wpRiTduHjjRPmz0HgvfMN1Lgy67luJccjXloE/sRrJiPbxyrfNPefwmZcLIrjD
7i6vmvicawFUFyPDyXB3lTeWJwPf7tFh+mbOzg7zDyFYqFv1zidQeYgzeRymkerSwWIWQLNOZsvc
jUg9jZFETOa/46VvENu3KdxbOeB1iEeEFEQdRyurxkCFB/yEGqI6J72dr5u5H06sw2ZJSRx4k0c9
DhhFqnaDbkLeNqrGZapIWkxFvJDpLPNs9/lN0DVvte1Mr0m0HMDsfRNPxhXe8RZedHejQ8TYoZXh
9OmDm7R2aPTNldqPy4jTh1GzsemlsvnbKXJttJfIbZdzcuYfwkUo2BcoK32N2t4IQOClThHuCvQf
1ymn4bCqa6Dv76+Y1nG3ryRWicz9kkfWcEnDwFzTySOtz04Je5174smKxr6I/OQwa8MROLnHmJQq
Mi8l+aPs4HtHElQzNr6JUN6A2ithds3BD68Fiqz64ah98dqX8q2qUspdVOVlmIIVCsxvCD6Rjmky
ewejv+uLFmlZM3L/28GuapxmiwTgYjr9DaxfChXRfrGN4NiOWAi4vwur+iFc65WJBU+XLQlEH9O9
NSbsHYJu/hAjqC4+d2qJ7GMEvzUV9h9LPsDFGHeh70oSneNXKc9LM2yMYaZ4CnGw5f4cyxkYo118
873uxdXZ0TMl2cgEh1eqiDjEuTvwNgS5zfpx5JHdarzpOJNetV9l+2K05u20SPNrokPzIAp3jSg3
zYQfKYytq6ibcN2n+mrYUBPNEvGPhfzxqR+seNWMzjMgndVk8bEN7fTqjpkEUzkefZfouNzFTxf1
6isGra8dEHqUY9/dLbC/Jdwrf+zh720qlMHA/8WhaJ6NLgGqkwVYC13tIFUnINEtEfA3OXJyiFVd
jmWdDwO0A0fswK4x2ZJIgH/4BvgKAqcam+qUA9pyKvybJbGmYUOQIXg/sY6j8r43CVEEX7C10FiG
jsFEtFpn5pRweeDMNEm2BRx5qUcfVWIqAd0NSwQOPDlOkRvybBTx4kJvhkTdIMjCMdjvPBtrAH7X
x64i2Dmv7f4InzYJNyYw5bW2MHKJIb+L2p75zjweLFIUsDBX1B6RS6hVRbHT4sK08ZX2eN6M3iVL
x2BiDV8Il3pFBqaVMh+siQy2EsuAErBXbTJwls2JVgyQ/cn5ts5uDCf70mXmKwAdf0fUEDGz6AuI
u7s1vGbfhWa77gMWdCq1DWdEH5ZfAqYNIUhXJz+oePEfxu22EWG56RvxzMZwx1n0TcwSBmbMzg0C
a8O5c9gIw7v3jQTTvxY7p3FrGIP1Q15CA2F4Vm8zP95xQodTRTaqchj9j6xynnmojPrHhMV87SiC
C9rqpQkJzQpoJRGewbEygoihIvvRXJTaiA0RA3jqLBYLQuFkj1QVp5kwNTh6Zbvmje7LiAwJqeQh
gC65SUnMIx03YpLfecU+zN4QNP4YRuTusWN6Oz2l6LK9p4TEw21Wx2wERAoUBSIeGUVEuDv1zmlt
0jv9nvl+Ed4XVXaTgMWsOASzfrSCmjL43mMZX/UNbXrGPtEODaP0je9jDfe+dx+dAZ6/iattaJw3
p0It5HQ0zgsv3zR1ggPR3mH220K+sSArKk6Oiu1HtySAW903p7yb83hcDYHhbsjXBbezHmaoqdgq
1aboAckr9S03JhScZaQPmf2W9cjKwF2SyQX02zPqrTWVGjJORKq7BY0HR4xscziIAlF4jnsSag+a
nspjpR3jF7iaBE75IU6wcAhIgBH63rb5nkZYYTkOjKMb8lNoE3d634ek4pGq20Mjr5obROpU6959
2ccaC9GSwmzlJ1d+cRscFK5Q4+3UH8LUtvCLuMQ69zEOGo9rzK3rc/2zG7uPIBFblOOCZtVWFAK9
46xYKr5h7BoBAGCF+ponsFwNJqSFj5/Q7+Acu2sUZpzzXdAJZkPou1/jnymjByEhRVeZ063CCdyP
jqCdNeyuheXuIU28OGDaAHb0zOMPNlNrT/ZA7j7ndvtmBBnHkxb8FUkM49QhbRBn7SQQz5LG2avZ
uiQNsnDyCduN0aFbGeID7ubn0qx+gpH7NHbYQdIhoBwm0rn185uIXS60cRdmgbwz2qnaOXm2nmlP
H1BLRGvbDB7go2JpL/sLLdDhMQqUtaW2gI0b0CVy5rrZun6p2H2ydGuZ+QFNaVajGyYwORCvdDyR
K4dw0BgXvIdeEZMFapEW1mjuOqM0cCoS21XXHo77AW7gqOofbuBbVykx/bIMn6yEg/Ym8HZm35Cn
Ziq8CWJMb/g+6c377/KxTG/iqLhzpng+/vvvdUs2sjFPFquOSqioTMAhNs/F+x/ff6EoqUwuMztu
5SBF7gTq8FH3KBrQfN9UjoPvqMWpeqrD4dguf9e8/93Uxm8xTLCDGpvoZkAnGZnIPr06jm7ef3H/
9TswcyZpYySTjpH/yRnkZ5E7/aGTI02nXIPziiPjwsyHP3pDfckqtEYumQABqc9RndjbKsmr13yn
qg4xhZEXhzLpB8pE2Myl15PPbUBFtAvzlap43HjWPOyCCn08on2TeMmkqN50meL7ByeMlbO/94cD
1EkUY0oQvQZ9WAXIerPYtM6TZv82JRhU49CX+JbcbFrT2r42hE7EPbpp8vWIuebwuvGk8YZq9jIL
MAaQpcqtyzaTud1jmka3XR6be9SYO77tLU2ZaJ3MVHMBEZirFVPajDhUG1JPPz3p2vk6JRoiqYXr
d7bzlRQ1D9DSY4wdTv/YtLGTgjOkJUojHXvCUYs5fvCt/qJtJ77r0lVmJfF1EOV+TOiIkirYX5aV
Etwr+dcurDZyOByYbINLQ0SbRzejGlSQR9c0PfzzWHUtFPUav3JX3uo5QaoY5SAivGbcJ9hJV2Ga
GNgjrIOwB3tDEW0ftTm657yY36YF78f04urZbXzx8aACECEdeJzC4FZ20BJ0c29mXnBoOFoQ+Gh5
j0hUGhRpVr8xyPU4a7e4xd7CZg3C6ZAWU3HIsgmL5NCOe6+ELT9VPKJxHZ3MxEqPwB7AJPqCFXqO
V72Ok31j9+rOpFUGBpVU1iJAmJnOW9L4XorYiDaMN9yLLstHWSMRTjAXqYUKjc3nOlRJvPNxpa1K
glz27JsDtrS70tTeNg59696NH8hGrrdDmEQvvS5u3rmQCoyZP9J0k4m3qWrocobd9uAyhi8QBnPo
bS0epLGGqDblzUF5n1KvZXkfxvnKa+UZIV8kwDTU3knzmKfH3BYIVmL1vakbfUusWHKYex+J68Tu
is7yNei959kG2VA3VnHmR4/3VUF6NXTLkxqcEwfVbN/4JCUy8JDnsSx3HsVtJoLoOkx39uyQRxvB
WGYkGaAZllBQtBXilGHJxqM5PVQc78mUqc8qUi+2Ksx1MubuwfMyZJR1+RhM2S4wVL3zJft/iwj2
ogr6JzhIt+0YRC9NFX41MAmepPIfpkE0FwQXn6zctc7WaBPtR48O0J7xCXKrerAc50i57W9UDcjg
vfi0VR0dYc9e6RRFd52OcHqWIQu1E9X7gv7htTIRO+Yita7axPrLPDbYaW1iUnr/y/f/M5RufyUc
nHRcQ0h9T8BKTGxwBgODGTANK44AJChxMoHLfN8HqF/ZCkGKjzmG2E4J96LC0dkW0pnwhwgwJv3I
JMDpBrojJTht/8mqjOYkUtoYsyJ+s1TTtqb8wQAinwhOCQ51U0yoWxtkWdGMOR7Lu28zA+etM9ey
B3gaKeVzHtrr2M1IhlkgL7P12Rw/E6WCeTlf7M1OdtEmeAVgN5gJqhFAaBQSu11y9GTBMqlDt5Co
sMyfc94ti5xN9lQacrLzE5wmMlsXKn5L8AVzJ21sUV4Z5+MQStxyV+CI6MDEUpDhSZ7yYoWr47sD
G2U7G8aEeUOuO3CFB18D3RN2J49m9Fz1mCDef+E5ephF+h1bLyvp4vjBnwrE3Mce0w14b95/R1Io
PfwqJaCypG+wSttInU2K/k3gAKIaPYmDRbtcldynpRnPi18Ivh+nsdMMq/fc98wQB+r+AfcuPKlN
75PXO/RoLiPU76pHzelU9E98KEglz4bJ0mxGxrgLYsTPTuxBvc/zo24oQuxJPk6D/K4jDwC9fF9f
raehHt19b1X3A3ZMaCpevR3d8TZJI3pSZOGGpIY3DkZp1SUl5STrl3YGqv8uPcWO5oznAL+Oux/w
lMajJ/TZmAdmVRzVNxJSGlBiCoZI/XSbzDiz+h/owlUrpxMTGVyAOij5JukM+7Jr8pOPs6+aveQ+
8cKV70Y/OlHLk5p4x6NLPFMPp3JFSbYy8ya6WhL7XFWAOiC6iVNWuahZVegcqGKj3AN2ycq50Lan
U1xjWUV7eaXRlG1BLHE4pBWxAjr/7PSGfR5y43FszKUDAiIlktvAo7nvR23EnCy4NTMaVEHevPbU
ksc0obFu5SxRPTd3OoXo68W2G916NWvSjLoctIudLqhb0JO0enbFZE8nyk5yd9KZPNajMYwag3i8
j6R4gHbhgdToSATuEJYQ5oDFP9h2qYnFQEi4pAZzDBfdasqZxJwWN41HYkRoOF8Syzb3Rt5cMVEV
x3y0Ngxvw31c5XtGCv46Liq5teEM+C4yQkonMI4shAFNQuodf67fTJpERe7Rwq2Xls9YtNu4+upl
dnwTj/dzPInDnJl3VgQ4CuUMJpnSv0kWyipm5HDTQcMx1NCtlWoYY4PAr+wm2tIM6VdlUmziGfBe
T+qJ0ZGAy9iK/aaSP2pRdDsvyGDiBwGFDwYnQ71INoZdBCAEFStIqvBLEZiY8a1gwIvU4y3NgEEo
1qX1XMGtGL3NOFFX880YpoCYAtqi7nvg+Dur+qZphh9kMBxUHEDgkw+RAOLR2uFbI40fbkQ6VB/6
uMxIB07Q85ATyOFa5IzSao86KIm9k1lXYscC8Sm2ikfT9qNtJMMvQyHnTdr75W5s6BIMGl1DxrK/
b0rmNG3hHXLT2QYlePQo+hI0zrCuMCWvSzhkm4lgxo0KElYFqtU4gSeXhQxTiUZvDfKn/RLT+0zd
rrVjkwSWPrexs9gqmoe06b7PY8ut+HNIOC3UjJ3sZKjOEOM9Voqdn9IUgWI4m5/nJqGFn9S4hTM4
KRVUkDnoE0DUgOGiIjtTwMO7+x4gTF83TKQ3A8n1aVMXe0NFHNPx/KXmnokwO14+Is6ypotFi2KH
jOyTO0J6HnT+7MqmwmAKAK5wOTQHFWBdnNH1JgMPPBvidTH4sx4AuseGs51w62wD22kIgtZkyISC
xcJZbm/jp5tOJn7UOt/KCTM+zWlaHta5XgwLDF9Z46f6DYkYj4ev34i6tDcjwu9Vm8bVxu6sXWbR
BBqoxwOPA/jc08gw/V09zJ+MQt1DKt0HhtlCT8ZSWVd9va3ENN4BIkqXgyTNr4btIWFGSlebQRyx
C7B108eREv4MWcVBO0fqDTZ+J0g5k8ogW6OsSTcsq+7akLU4karAHVTPX7yobT9hd3RvZdzfdqCm
78FAHgJ3yJ7ytc9gtcHIfhly1oTQqNI9JLV0NwDHwIeBHXfgbAd/Apl4AdFeVhdd70kR+1T6/lci
sypwz96hzlrvtiK3PKBPv5uX+HSSEi4DBoxNYOn8Npn7c9E542PByHCVl+0TaZLhOQbvdBEdAXw8
9YMThPu5E8G+8jgoVQWccsDB1ME21VFR2dyLNRHKS2L0BE2SuQH3X2d9ysMBh7XINmVGHksvokeo
QD9A0dPKUTN0ADXeuJ0/7CebKDmzKr6XM6A5mngaN4n/FcmWjZfbMZ/tiMCyNnGIdsn0oUpIEc18
8oGc8a7kwIUHgM6LCF7UMuwIgXk5o3ohP9UiDXXAOWHF323FT6P6DoIMeRSIncgxbVNyDlTbOoxm
rTuIlua+9IoFd8RxJSFj1eq3eZwlpP0IHBl40Iqywj1Jq2kdJspkFMyUqOeFntyofFNe912AJdi3
oXV1lfQvTtIfCKrIj41fVWvl5HhflQN/Mh+2jssOzQzJ3+gYxGcXV9EB7B5AzQxPPNZFZz1AU6Vn
1Vl7dDHfmEe3a8aD9z5r8d7xc2hkEgefqRv0h2VL2Iycbgr853AAQj4eupeJWzHhGsV9hLtfOlSi
oKpPdOI3LsbtbSc4/ExhwWlL1DAEgrrl0GvtuyR46BoXt2UENioafdARY7jGIn4tXUjo05Sd0OqA
tTM8AA9lx1iSebgVFzZeRzZdmDHezknsL2HPJxcjjsjtsUJnkEEQR72AQt3a0NDN3BaLcc/dToah
wCqmMWFyUEc+kOpDiKXl5GxBcJnghVYpUPhn6Iur1uQoopjcrE10qVtCuekXeP3EVrNg4MvI2tkm
MI9+Rh4VzLI6B3F6zrz2CG/xc+MRaNovs0FhDj4sofTnlEDPgNL0bXRBTXT+fBL5RIVeR9Gm1dO+
jur80gD2xdODNwaoaUS2RWY8hvWetIRNk3hMDAXaETLRmnX5g0QZXOOVIBNkhPTk2WIFCXifSdc+
VGqHu924JTVrYzkNmzfqGWCiQFU6L2F6NtBsHQIQENWq1Rrvray4Q+OWY6FOoFRCLYdCj9asprzW
Mjw4RFkc04yCyqAsimxG4gY6pTW9cQoEL052SUHxGXliazdZcPJpGBN57zyZqNIwV9o3+SCMnd9y
gkvtOtxbtbWVn+2xsAAXUsuQwMF3TL9QZfvsroG5CxvcP35JEqOPZNBKDkseLxOQZNk2NErqYDix
gd70ebsXlKWQmKGcGRaIjqZpCG6OkNB21aWXDSCIkFwFNZ2BUOY39Wz9D3tnstw2s2XrV7lRc5xI
9InBnRDsSYkU1VoThC3Z6NtE//T1gX9V/adOREXcO6+BGZJM2WzAzNx7r/Ut6s+ZRAQ0cMwN0ZKv
iCrsMWFB1scDDKAJzifenvrVnfiokPH4Womu2kbBQL9cqNOsIjiq6DLWdm/Pjx2vHHqa9mi5/NeV
6pvV7MmZuAKyuIq4O6CL2YdGuze92qDC1bCNc5Rj9EDtmjRwX10SMriwkV0tqnlgU0xQpib0Ex3+
FIb46TrYxBCx48iN7OozqoUWPsp8BZJJVCpVGAlBFcIGtyVvTpHT2lT6tMOwSXSh4Y7rNmkpQU0Z
wDN/S3ysQsbFBYyFuUOorTuiIIl6F8plbW4N/NwgOZnkVD0zE3BFtxCp4HPuGeRo8brVOkx8Ilig
CXYbWP7vBMr2vghtnIRLMGboneAsvdpz8ksnlelvc/3dyny/uf/s7mf+l59pmYClZ5ojxMhU20Ab
eB8JGzjGixM4ce0oQ2zDl/cf3m9qF2+6Us7gdw2u7RKJZlCr5niP9dJmHZbU/fu/f+hqojnW7F2Y
l5cv7/dUAddZ1DJkz12y5vyB1WIVpM3E9J5/LS/mU1CyTaai5DHc/+fo/nDuX+IfzQ94D/7KBrsH
hN1v6n7Ksn/6oUvS1SZ2ki8tierj3fY92+LWDACqLLu0d5qhgOjzd3/fQdSBQ9laAXBiJPPXo/3L
TH1/4PebyCDDzCXDrIdMy7HeaQEKk3x3zxIb+PhnS87V3arNWPW5Tgmjshfjtpei3XMcWqHLd/cf
DdIstyq0nmGY5aygYboK0xRSAR3Wlib8nO9Kc4r3/eJXrwFSObP9ff/1u127smSz04sXBagX5yOH
Y81D8nBX2f2vhedlqjDi/PzOWQpj1TbxV/vPZhzDdHQkm/9zpuYjOv/o//g/mzKLi/+WrPkfv/p3
siYebno00rFdcjAXoefwW7X/999o3/0DUINjCeTkHIsx8/yXj8d0/mHj8UFEiwvO4Nf4rf/w8Zjm
P7irzqwRV5zQPdv8//HxmLrxrypKT7cM2F+YBnEMCtNdtOf/5NDATl/nyHCSfSwWHvdYvdpyCnYi
6TdFBTY0Md3oKUwoMXIdd2Ub6muzEuYNv321SvO5O9o5I82hcOiuEY6EZKTYxrNWnJcEZmoVy74y
wJGAQK9MqrdhWCTPpYalG214flZdVb2bDT4HOsCxgOjbsZ8W3lCjZi+qUzpTR4ZIbFZtrLtPtQcH
lqjY/Nkl8CkNMZxOOg4A2pvTtjV042SXsXdy+haeUg0Nz4hq9A9jTmNjUuNX62l4GxFQpEyRThbI
vf2MpY7OyDR8iIamrYrHHzHbr1a39qZq2PcSNCzv4P/oS0YuMP2MZTEPu9dxwu4QEfmEmn1uXxVR
JYyHW5sRc0UlJPTolTwuutsQ4vKZLvBYPk7z04SkDnFT/dNzPfbpNGWbHolRjm15xkgUocDRtsNA
cEerP4KKfPeqaETVEq0JB+jPXn5GGTWd6IOtA16sN7x8cDM5MCXe/ELsornR7L5ZO471G/bfgsGw
DjCgwfDPNfLBjEKqXhRJFUTceYDM0nssIM8MyHzwDPm2ELraapaiP16eE9V5b9RNTxjLimvYEWM6
5MM2H7OeKT7Cqqnpyr1HBjb51GpQxQrDyn4ce/1qjf0NWKf+SHw008o8i3YeT4FAU00SWlKl9aaF
5OS3jcgXzbEB0jT2aLA0yVvAcdqK5+KqSQRdFvGP+8r65nNUY7PMrT3ru7jEXgA+qjRfFFqJZuMS
1SgjdZFGbvguacIHryIAuUFZuphDxq3Nm8OMONpZnDvRkYmGNgrtazy72qrIQbBpSd3tWxSWuLjt
6KQP2p9SiV+VJqb9FNbmk9COYR+YB30x2didV9Gqr1qAQLG5aYntOppGt2hxkWH2ZMJvyYUAP+lI
5E+9B728KlAq9bSWAal9NgBmz5RF6dmd21OQ9vE+KrrqJNKM6z4CzEMuSh4A13C925y5xoMkI/TB
ZOKJIYl6LLaS5zSutjFX1lGS57keFjaDFSTX2NQQ/UmUydTTHOgLvlU1LCSQsiseBpYLEQebsKYz
fi+Ok5DAslxzXSo8wdufA9cpafwTz9qt23J6Ix+AviQvue/Gc71LaGw6+dCtEsYQOyMnn8QkfX7r
0uDEVt6tXoax6E5jE/1aZHAHVBGU8yTdFxLoF4AHCW9a280c5fbTzDCyPaHVd68uW7yf68vTn4wI
hRIyc4ZE87q1MCO3y8VaBeDNygLArtIrjlCIe07xkL6LyGqugPOeEfgf48BE0Y9rP8Kee1qyUpRC
LYFDvfzISyqxRhV+wQr8wGfn3W7DmJVLd7d6Nj/NozFR39hc3HFyKphIb03NjDaUp6RedYGz69q0
QuVO37UD1Az+NJNrCGF80CyWiaasaLKQs/JoxjFpn4hnkqb4pDaDNwRXh2aTr8ZXzcs2rRV3DyWE
qNXUNESgdAmYMrM9RjKGXerNb8VIRqALS8fVS+GrYeyPYvY+pIcNbabKXTHh/qEHwbp0iIRHg1X+
iBOQhUgPOGRWD2HeFkT7jeOtivXcz9wqOrvT7KzIqkXPgOGLmHIEuzAju0vrNsaTlYqLUbfFRQ4u
BFfKkaacqZiIbX2sl/4aI+9fA9zuurQPYZW8MXGZNzIHoFSsAdQnBzSW9qrT0/jQg+Ve47TzNhlu
7F0cITKJDS3ZJ5X2y07KAUiicSkze2tFZvfgCMeDwN6UNKyq8uw05lMxde+UCe6T/hvwpHGpuPo3
kYjFo/LIZS0kuKNw7Ltd6M0Go6aG/b63gmOjmO3X7s9wSfI1gyl4tBr92KTmsB5J9Nt3eAKAiuQj
sQIa+Fxhe4twFxiyGK9zJMvPxB6si2tqr5MwT3njdK+lu4G/YJFT6qIzI/ttK9ruDxnIHeY/Ax2g
KqOzDSGMFOOZUiq1plMt048s1p9DcotPksEGwVTpSzN9VX1w6SJDviaa9pG73amq3IRAOCc6pggh
VkbUEQ1n89LmuctOy0D+0YhyQtx6vhmmz1kUn1DQoL+jJtl2Te0RhVNA7Asn5ZdxG+89rvh1G3jN
E3oK0zK/QSh4bxTB9n4W4TWWGfBghDPPyZQaaJbi2yhA7xYNf5AyPSwilZxUl7Veef3JUiAp47r4
CCIbtWmal8cqJcSrl5xUx1lLdmDou63TJBRfkUEQmF2+dFln+oXKx52jl95FMh0Xuutu3cZtfao6
cfZqsmKAxcudnB1QncDqDmEhBqaw6ISaqWAGj1bvIS2dTxyR4JaJ2h70cjzGiX6dKVd9gAv2zeIa
CoeBvj5YaDo3AemPRJmwU9MzpJmyHmrjjzFNP3PMsm+TfhJ94b1N2XDjYPRzLqLCr5EiIzNUr2Hv
LUW76NR5hhtQpfInstPhWGrDRwWXQzcxc9UVKQJEoj3AXjv9tZHQwz1EkhQBakl9g5QNnLhiT+w6
hIwAdfR12oBFjAApX5nXUL8aP41a2E/pIPQDJZl5NlITMnjNTh1ZDDUsVch903boB/WofKGKmzee
ZFvvjAaPbzk1+8xUKOQNMzkgv0NZlU5HPMcS0w0k/2D4wlqXBXNwQs2VAP+WCc7AVGfiG67dtvdO
Zl3u+gH3iLIJfkbTimZHwPR5HBlYniw9PjYTEaVVSn+N2dSpH4N5q0eOYkBTqSflBSePBYiBotn5
TLvTHWMo59wX0dGpUYAl4AlWbpb9rueaU4FG060bniho5g3A8PEWiu65VZr90ujtgiNGKK7Xgi5G
yIC+bMkV+8zwBmIInL4bODqbAuwUbFLdj2KZPIxzDKBLNRWPJw2LHZleHWMFAkd5n1d9GuafA8Qn
Okk4aEjt8J3UQDWdce2XVVPsowm9Cu80AOzwx1+JZjWE0Y3ZauFhmBMEU0gVCADrIAN3HB6T4QwC
U98HQ4BksrGttSVrBHm9EZ0du/zdYQKHjq5vnYjKV1lWcVCDbK6mpr0PZdScrPoZK0T5jB5zOUZQ
6SJY1W/4JPStoF5eoykuPuhadyNLmzZfdTv9chOOHZahkHKjoZKcC4EwVs0uIrlp5Xo/CvumRRYh
boH107bQrubzXsha+Qxq1BNmTpRxrXuShInVFD9MD1fEHxYngLN/TNuMzi0AHQQCM5uCG5tIj0D1
g3jEMETAFfy2aVPoVcRpLWmvOUet0WLQTlLhlTNrfs55FX3HHSG2WmG2j0xaeUKLAGuadPEy13nL
DaVWZIyIfV7as2+4qU0YrmhPqZ35PQYZBjJluJ/k9GqpLsZ8HaDgbmIoZRgL7GS4RJzdVkUzH4oK
n9Dc8plveUSOob0k3dEgxOHDrSv+hXXVJ/WlspAGhsOTZ8T1gc417huYWilwLwjt8EaZUywn7DrB
HsJBhrychuxM6EC4Fq3qLbK8FYiD6iAhq1VxNd9SHSdWHE0PJY75MRzHa4m7qjNj/aBGpmTa6GFk
lf3a1DiEEy4MOEqlxDtnxXdBegD9fzM+4/ahtzKRdRK1rvXYQgtgt3PmHVUXOh7NhA0XaQgH5Vz6
ybKjqLR/z5vEOtwPQzxeQFKjZEZaPSOnRB8ZdMZlDiuUdLN3dpcJZkdeIJKR6nmJVvZjHQ12HWVP
aW4lD/z9MXOkvnaWWC8tNXI0NHMDp7rHMGhBd70fygZ3GM9oFAicd9C9Vm3incSQfyYlXKVGK7Jz
3SX1oS8E/DANvrhNWGtBTcREdQLn76B39AzP3HdjsuC3U8waIf/VmNnPjSnrtVNO3kawW4IzDjbA
iMrhZnqT/thgJ7v/ZdzLiIcFKzSvpl0RgNH27PwWehqfXZbjyAGKXKJc8+FRYRvmsI2oqZg5YtQZ
p0rvoJkcfLuYM7XWmEu3GixOzlVZa1a8i0xj77aSuBQE/vzLCvpNv5GTZJjQffYGJyybOmAFjQ00
5PgHkr7Ej8eemrXpl2UIPpBm1a9cACtkMEaaX6DF8ENlzmuyDWhZexIBepb2fo1fIPP6gxFO2ORV
azyWlZ7AoofuyYzE4BKIGGpmYfKRpMweaUBCN1uWAd46prhviVPPKJcInGhn2RzaGjVfRGpqWw7D
3sG1AE48fPSGonjRq+LDg24VlxgwQw6Ma2NkrQ+mMTqhanzOhdMzIBa4rJDvUVyx0+GbWouscvc5
ViOSr6H9pE25tV0HL4JHbIb7XDmKaLlqZhVNu5wN3Gk4TRNu62q4BbJkevcWB2nQukxHFHE5iC6M
S4N/RMfOcczT9KGaqvc48hwuP2YLsjDjU1VMP1QOCrpf/NdJGThbqUbwznPAGxqnHx1I2lXvofpP
u1lte+k80E8ujvZQ8kEJSmzUToLqfExPhYFPRa/tb102iIYCUHNEtxOHG2fafgyDgX1VkTdIsiVv
0vpecMdySv2gzZ8ZhfCK9/qfkvPLpk+iZBOF/ddkV7zdTNHt2pLkIGPKJbuRJ5fXEp1f7J0F8ioQ
0QLo/aSFxFy5Yl2lkE/SlE45xEJzOxnAhaNG7pWqir2le9E6doW7T3GhoG1zHtC3lQ+aZR6JJago
fAOx1YGukm9of6FP8wMB4Rsvp0F2QNvsnR1Dv3AHvU1ftazbYLXqn449fakZaZGJrEqN3kOFXArZ
TuE91IF2qEYmbg0exXXnmuNNN0aH93AaTtOCVqTXAWMabmRhzMEDJKJPKlfukPUBEpf2XbrA2yvD
bq9NecXsuGMXby8B+9HOopWzrnGWRzStQG8DO848vHW967cOn0Wb0dBWNKm+FrA0acbNv2Uy6+ux
RhSOzdMvEDueM0PTX5zQMTFpzRnYuqomxooAJ3IvbtAOD4Bd2kuWEeDXt2G0c0jC8GSuDoR8jqVh
nY0BE1hcBMxZ3AJri+6SCqymmTwHoE2rUi1OZWR+O83CSJqCDQW6XeiPoq22mkfnHiD0WwSNtxNV
ug0Tj/QGk9MOHB8btuF59oAdpkizqQjaXedl4GSzUGxkPFd+O0n0yaYhkGuwBY6NIc6Bl7w6TTue
K519bkr389Rcp7ydTnk2EG8SYJUiaEiZrU+Qgv1A3bFL2kJe21Gg/daWfs5bSqLWSjjSOUD8KDkT
5SyqEaBrL0nr9xJish70PtslJtsAMkGpiEqK0QruoQ7STI+AJM/ySc+Vfi3lJ4BmCtahvFY6oFBF
+G4555gv2Q4OaNX8prNO1lxo+6mYBnIqGQVjEmV9R4HOxzg+TJAbKIcf4pRIp1ZTbzUzNq0vfrUa
AZlWFn8EpAadEHB93nesBMVVoEDz6ngwtiW6uJ5GzKw7pJ+nrC9mYz5AYRerqGv7HYuccWBZ4cj+
ZBJO8RaZuJ8mdxld89zInmQqlu9yDEaXQVjw+FUQ7kou8paJOs18h/wp6en6C7a8FYWI2HsaFzV7
9aOxPNuR+HSqZis+MNdvd+imatrtO3fkvEdO2LQfgtaGOc9xrmaAtk/18I8zMxbKMmcvTE3dRo6A
xnTL7a76kZDmJNuE3pEJ+lWOGb2pReFYJH8gCYsHmPcYRaMagLhhHAjYwHYwEiPTEh/+6Gwsr5MH
WEkrhSUdgPkujwbtoOI5PcUj0ZFhCvc7HGv3oShLbV/L7hmrNI+/ScWhzwEtGeYyAPWglaZJuQbp
GT9kg23sFufAKpzGyfdGy/rVoaeprUNlD+pDx45k6XQ1GSHNFysfo32WBBzxgXHLUvMeRPktx3Y3
jjUG9cULGQnvR6Txakn6M+jJaAWE7G5X2LY3MeN4x2mQXznZDNf6k1SXcjuYTb1uzOJoBQGmJoIK
b1EU4ZQQ76iMzc9Q+wgCrQO+aR893QkODgIIkvCyI09muDjKQglhLGBgKfZZzDrPLq6tNU2jGZND
C01w6lex2z8Oen9IsoFurinT56KrmRLDVFN2hdMr4JplVF8ezUHd0GvQzJR9xpk2ghRN8oKPvIjF
QhRvKn0anWmmleJ8oThGnAee+mJZRBx3w0tMwt/FGg4hPfSzx75s6EOwt9VItJSD/RQARbGaHS2n
EB+TTQ7RjX5jRxercPlPkqw7joGGBXVIR18LQ20fa5ytMd2G2wJss1/1uG4M8pe2doXk796x6FEq
r/IBR4kWl9YKQE276UMth7TQoOvG9AnWEnpASa/czaMrqKRbaVKNZw55LfAw3yaPkzL78+Ngya/e
Lr3nNNG958qiQzDSm5DWdXCIm9F1DVhEpyVblTsHrSPeR5NB/RzZ4LI43D0MYfquMspelsuYjO+a
XJ9I+uVYpnjZRiDwnPVo6y9Jf5O5LwgW0RgQHCd9CleaSVpgjNRIDsYPg6457lxn02Vt/O64iFsA
gdb210IqXzocct0L8cdJvYSWJe0PMqG+i2j0Dq6T1gt4+dFxBg62qsiekrF8dubW3XH6Gg/ZZD1y
1AkPocDR5kUR5qq+RCOdaZqf4Y32g9pwMA4bHuhMnZl22dALbnB79gkT+37VSLfgfMRegXGExMlC
/eorJnpDhYu4n3QiyBjmSQ1UqmasIoKhdjEDUnacieMwS7KRyeJIPNq0h5OJ54X9yAFlX4fusMPH
9OiKWh2JcMUMYK4UCbnc56bNJno2bzxiaRyP4nuMaQ0uM0TD7aExx/azoIWybYPgU6tHBrUly2Sn
o1LgKIYXlY6rxp20IhFHyRB4yoFcNPWAuacXF04gJFbhHz+6yqp92WGjUUor9zYSRKdl+3IV+TaI
pYwlVIyTv9NdupBT9RjJrZ14E20j1HcmgtUOwOtxJMFL8rLRu0Vd7jbRlbICixGSQzO3HkXo2UR6
Oo8KA+QOQeuTFRgUvBnSDy0Py839caa9M/N8bWpsqKW+MHn9vfLV7cqHxAp15BrOOutx/3GkZnEt
DRvysF2uQ2FG/lfLon10UIgdEwLzduTtHuoazvn9JuS4DudMHAhb4BCJIHqDnKGv2mBr9+k7HNJv
8tAX11YIkILpLe5UULp29sctu3nThbimaDS79GmwP0VtSujCRBLIWH8RGcouigpYS3H2eD/m4CNa
0giM2YWNbREqt2DeocyqY0iYN0g1QmCxplVHQbYEgH3yoKzlErnf0PKFnc/8Za0RJH5kJp3uAubK
ZBg0x2k0hk0ZDb/ayEMlCSobyxexniHUiGla5hJWebCE9MFfEksZorurdJ13ukhvxUSKhBMX9loR
TOd0zpHuYLkleYBYizw/A4Q0MST55ghztcCSRpG1Gg3I8jGT6a1WeL8QyXyXFg6tCgR/kv0OCLQW
oDQY3jDIYJd0uFYOkxapo26G0daIxFsg3P5oWEDTpx5bZkSTsgLpT4j3To3aVY1SP0zVsJqlAZo+
yrXjBLWXWDNCa8lyaI918SpMpK6dwNceO1Z3lOOVK5ctsLQfOq0ujg6mvK2lghMi1MjXk2re0Z/g
4gnDt97qjddyhlIL1nJvswgQwup2W2KGyVetplcvI3zkPiOZARuc4Knwfz2ecTyJR0126Q+JMxno
S7OyXaUdK91+ibQRnLzmmqDRpzcDwgZq9FZbjcBhGWOERA4PrNldaH1MDtniOrhzPbDWZkqXm44V
yiNQFFjPZgeOLWEgXATg7XXcLhsw3UQ70KePu/o4LDeTqpotpebtr+tyURVM9BkXff+rFfcPzeS+
5N633b41cXTTpginZlf/dD19oHMBpL4onIvMhe3PXfpnJO3G8pZocE1jFcYTvQIbSSQ7j1+pdsl+
gd3elpa5rwrXOGr8MuSNpeHIe+wUrbtsxr4ZlxyK7sEaxLMBX+io2784pngOsleliBzRLMSN1o2O
o591GYIKy/sJOfqTFBw+vMWpTzkAO8+jus7h+GktCdSaW1HgDP0Haenv6ktGj7m+6IaDs1CA6ntc
9yvXeG2EeoZ/edQAIAdTf6tkt0ZtsY7YEvCgRVzd3Vro+O7q3HtNm2gTaPI14q5HF4H/AAFkby9B
FmNQwbKfIV+Pj2FdmwemG90ReDIvsVOgR8Fmi1iOE+9Mh6yud9i/diNDZiyMUP/lGfJAghwHcZk9
lU8yhUBvMEnK17aRe2iSUADm6TaakZkNC7sezv0NkTLdiELv/BzAvaVBsGALn2KcdvrE8QUVIjb7
JSZxXkcLJb9cePm0NLCagdCvJoecC6D6yULXL/bQrNayAQXLyJRnv+DJFx5/A5g/asA9hRREugOz
3wTe3y0Uf31ZeyAGQvZPrGNXVyNdNKxfZF77IQEpDkaPfT+wb1d1TZlket84idQGkSZn5nzJEnBp
fdEfQPJKysDseQ+x435wIA7RM9UXuUhZuns4wWjre1BZAh48yQXYyH4wmaDESEg1sJd8A31JOmCG
gjenJP0AraW1SIjz7Uw0AghGlD5kJeAeEZBbyuNsk6OAxDHcji5qPYeQhXxJWzDl9FYtvxZg8zrK
JZNBaU+cEIi5IqxBsP7ct7v7TbWs7VgeiSez5bUm7GFcUh+MRU/ToHg6qiUSwl6E6AHWy2rJi0Dd
ihWeKJOSKAkGdP0RBDfJQxYuQV73aMmdMNEHolog6ibg0FcSTiEWKCJZFZXVXaolvcJZcixSAi0k
KcNhzBxtSbr4a5deHvn9qyH72S+5GO6SkDESlcEAkziWIn8bn8yCPCVSH6olWWPi4FtxnKE9S+qG
UWAoqBHAWf0qIZaD/QqIelvfvJLEDorS+WgLDCxiyfOYCfbwloSPnqgPw81/diHZH/GSAqIteSD5
kgxC4ssvbzmd2BsPl6dv3jNEsM5gPpSgQpd8kSVppCFyxDLIHun04Q0727BhOS9XRMvQj1+ySpol
tSSvyC8hKSrx7SXTJFvSTdIl5ySCCHbMiD6pLftgLVko42zu7vs2DazuoKmfptBeLOJTouVKkUug
Sujs8U7dFDqcnatczFxtOtMtY4qAUvTSqWzcBcl2FA7DycrZWWb9NvWQUJykeUzBIZh0hE7YozaT
2Vg3kyxpJhIBS7EzEpmXtwgBhpewHy6cbJ+o1uRa2k2zyT1H8624+GPrLBDUymuPtAbfnbN3ySep
7kgJDvrpYbCqffueis44zGpyfdglvHNhTwCB+K2GmtNTic2JlS7YxT3NPOJcnxtKwFUqVXOhI9og
QWZNBlCx+IK9rBqPAzxLGDysgktjznTLcJu+1AlRCkUUPbFOBLQVaWPYTLYlne1KZ2XUYeZ0zRDA
b8dNQiLXiuYtmRi5EHyAtV1jogi1U5XtQz12fTp2lm9oGsJzWyCfV1us3bQLcvkjziT6Xp1DjDtd
ULSrUxNLugkobjpSzNoQEQAHk6zpfgZJQZo7U2FHotu39Y6AnYb589DXn4VjfGrYPczWPomKpA+R
/MK81J+JIkAtILXhgE53UYzoihBx3HoFeAGtv5XGcKDiIey2xLItsBjHJl4WpjVrLx0J3ZxcjJWz
+eZBbdzr3bfQtb3CxnwwK7QwNbJrT7evScKL17opMrncTVZhnby4DGzJAOv2JEDpx8H+DbpbY9JG
LDu1pN84RLh55Z+mDLIPr6C9olDlqyj99HY1PEA/4QRJKkphbWfT/o2jwoFpq3BfESMb5AEoNlz6
zjxKv4+rg6n0csMTCLfCoUGG3nNFc9lAR+xiKFjAbtYoRnKInDcuAh8r1bSKFEJ8YGWtFSYkbzGZ
x6RwiYcs3BvtTfRId7Sm8Kc05oBnga6h6yzCnyYH1mWc8oVXwVsLvhkSl4ytcNplrWTBDTAYp6Jx
trhk+YCT5GI7AxMiPeDlHICBjc8NKTEHJFiTj5JBPRIOdA0h28DZIbpd/6Z9b18lkANKqYcWwee6
DyttN8S060i3XDFSuxCeu7JhOa1VGO5YoJK9LCvbp5T+yLtDlYnvoBnoTZjASGLPQ5MkymoX2MUu
oDHEasUpReBDJtgBh0fguf3GnafTCDGJHLsJDABmrZEUuL1pIRvDULouG+ARtnSINbLddm+Y7u/+
Yd6MMf2/JsexNVmW7pdOwrB8Xo8bwQBtGyTWp9G8mK7ZwOlEoxCPUEGYX6H8Qf2xEWohI9DkKlHI
EuPwhLhCbt00axgoL74XuU9RWtN12NB8pILC1OUzlaGM7xg6thPha1j6iKeyTqNYqjUUOiWMT5do
akeUHy5y8twBNsEq6BKTyZE9IWSZMS49CxYNjVyBFZmnvzz8ekRu8sBs0uLJPZvORhHADFbwc+LI
+Jb0g2tx0jDqbMII00lVY/UuIZLUGvUd3phVrXFIZpsjaxk5NeaXCVI95gFiEMP6RpXHJk2YKZHw
80a3JhxBC842QwfU4Aq0tWEV5QN5mnP+lNMoWGOH+OU29vPcNr1Pm38NveYQXBxp5jRNGRvRd/Qz
rzsI3CoSge+xVMbGmUS6b7vCQyljbDG4MT20K0ytpoIzxGsHZOemLZmDEVdHldpHBqOZXwfVjjxS
fRfoxQGvReWjs0zXoWvAelH6F6Nf+GZYWrAakLA9G+NVJEm+Hm9UOA1GndlHYwJ9T86foDAIIQrq
lqbX+OGUDyHMVeY31q9sMOu1HFzQBTGf87zsfyD+yZcZHfnvmXdiEKztMoxvkl/ZZnK8NQUx7WVM
nLta/pUBziexjxWtNlROmEVcWkGHxNSqJycvrgn8wCPzG7zLwfSnFNG4NwvngQyEAssn4whq1bVp
RIR3paW1NcLokg71Kghaa98hz8uznrQDbKGm1dergqu1qqthLbSSQTNzi3U4s//SSMH/kEPwCH80
xlPRFvNrlYNlizfWwNF6MAx9Gydw75TLXmTngl6vO4jVKLwzujFofFUzbvKZtK7C+SiyqfOl6hC6
jM9hnlDc2yRojipmupsvVwOK4yjOyBHEcN0M7bwRInnpHP0dCizuW+AlATJRqcMKCJLXDB0iuYQO
ZTrXByIyUz2ZkYxOjKnIphH6qs6ceOsZ+kk6wXvklcG6A62dhGN8ckhnS3MbKCVd/FY5CGMWc03C
+X/WmvVM5BbQc8iPoxWlG3RZ17rKLoE7qq2uc9lIqwkQ99Xats7jY94MAB+q6UfyOHbWl5nxcZ2q
4rVqsduI3vuMLc/YAnBc5VFGVuysL23I/JTNlBZFjzVvUYMRtEzxRsoVZsgatCa9LoN92WMUxnk+
fgtsJ+HgAdsLfPYBi357xLrNJ3HkDM3a958y+1p0fXuqnFdJgNDhnsR1V3rfb/761qVwwi5HXH1c
AfWaaoJU62w1kCtNxOLSWLjf6P/11f/rz3K6GKuWwnP2MmsdSRq3AY7jY5+IJVqHOhMxvb6VjYSR
gycJwjxqo3b3Nz/1/lW0kFTvX/198y8/u397J67+j3exrJFiIba7tbL0lJWmBtKlmugSeYnchPpM
8ljZosybyCvUlkzMaE42RdS8WoP1HXZhc4kTSEUwnd2VVcsTSU50RxxAUhZyZN/hXlaPzLSFmcpZ
CQ1RdZRGT0NwYuzatXQLhz45c+XtWGLB5oA99TsvGgGb4liKYGNA4YO0aGDAVLQ5bEa1K6uLTyF/
P0XojtGx+N28p9kWfH7qqe49WEQgxf1IQA3LXAf2euPU7c62vGFl6D+hmmM3DO7gO7pIcKvajmDQ
gZqQ5rt+LAPjh2TpOATOmmTfz8oIrlNIQC2xC5SOBn6j4ZdROfopiGGHtQxBHZe+0DRMvDyXxktM
eoYm4sceRZFBqLmxnCidQHvr8j9CefnzoP9o9ek3zdVoPYvgNaxbh6b6tDNVWx3LlFDzbkRXQ06S
5Tdyl1adtQ0GKvthLL9n8mE5u7ANCvWGHnqh2rIUYOp55LiwkVREq0h3002sd7c88GWv3VARmWue
1OvQODuq9Jh7iAZ7TfylaFBgto5HmEV9vjca+VJoxDC3wzCt9S5uISv1F3POf8hueMbGTCa1HXPi
yb0MTY9FsyUMTzLqiL+aZ/tomjVpKZ20j//O3pkst41F2fZXXtQcGeguLvAiavDYtxLVW54gbMtG
3/f4+lqAnEmnMisz6o1rIAQ6UhRFAvees/faZmY/kgvaMOZlRgfqDA9QhG1H9oONw7e8iZtGORQO
tFOIAR2N4beC+Dva7TxhVhnKIetDClnY8LJFIevyCGtIp1e94KLZlGtQB8EqSEjvHjKH/OQ+uRuH
5sF3bEKeYr1dla0k+0jr5cFKiAi2BwJeKkF0DSBL5O+UUzsn3kZcBXl11NKTZNg6Jfl3jqPvbd+J
j4OTrWuSHnbmNMcjvRqaTFu7S69EKwFFqF9oXqIfTTm+MFFcjLWj4Qfs/F3ulsRZRmi+e203//1a
eWtYUIHVXr2hW04lc7CYeScvMoouAhRX2KF7859J5IqOtpqryBIoLFOUvm8wry91yk/zEzmAIyz+
JqWj5OxDX66pGbSkHOzQbYCtGKnFkg0BEm7AGVUrOhQ43NqF37a7dhDkYqoDTaspviY7RoHgcnYD
2feQJQ2/t6WmDy/Yk9ZSES4cHoUPDuNhNK7M/iNnwyCPmFvmgqasUKd27XLIGb7FUb8Ig7MttJea
gM4l9le4wdrJCK1tHcvXMY0/9WWLppGYIdm5r4br43HUwuahxS2pjqp/IG2UWQ0tM9MwkTwT+E6c
7ycNpvRGGiHF/WB4JZV3oONPPaoNFRhbIb5lG97pQyaK7yR+QTCMwvsGIcNCLaxl2MXbLjKD+9Sn
s9WM8bO0pXNWYsbrTB/WYNzBdgg7vE2icKcqYC2VzPTPYW05ewiw6tZJqLp0eBJ7R9nBVqHjWAJl
wuiAxtu/1RqN6cwXS4+jUzp+SdEXDYUE7HdvenQcc0Qdm2rw7+JpFtXJLKMyhW7BpvNA3zFc0VB7
hOYfADQjIraaug5Z7nwNcR+g5mrStTbloerTx68WlOpxHRHOlY7Vkvby0ddzxvcR1S2VESnmbxls
3bQC4mTRt8rDlzDHBel0YbrCTUHkrqy5i5FrO4L91AkY1SyIXR464Mai6zD06xjzynIcHIcpjfC4
/HOX9dvudc7XNZqexLBp4eQA9TqdugG4+TPM9nar0YmwYVtv4mKfklF3cGtdpY2Q37Wa2EPq6A7z
oskRqAhVmSBs7nMf9QQH2pCpJYFwa6Pt3xI1k0vi0569ohmPDJmyaLqDRKAyde8xxTNJhAmKgpaC
9cFqVMpO02LMWkqENZ3FhjCgg6YHz2POuUnVclez9Oaop9Okp3zTSWqkuMpjUAAwsZquaZaq/yBW
pV52gflsloB4+GjsnAI2atiWZxt902ue08HLEZqlbv9STh3szI4Iqu6iN+RS/h68jnrbVqjfZWNS
DAyUZ/SKyegGF0TGxJUrMJdUGZmbrrIq7po9fQA1zCDPp82Kcpx/HJUfA/V6ZhLm0aoC69apaWmn
o1Z+t/N1uozBzi/NTuOuYnzqGhrF5FYC1+vs4DYyixP1c4K6KTYxLmvOCa++dNLs3pXia18ZD57p
j68E3R0d2fXfEyM4O5gwR/+1TOhpj+QM08EBXdjZIZHJXvas+8MyHCFWtSEV/AHLAIHJ9tLR8+CT
3jivRifKt6F6ASdDQK0KBtG0mC11YmWmxg9XIkYNwR7Ax7DDtdvqzA1TBFsGXpSV5ns+NW/3Oywq
dNQ1zLUBGaA3udwHiUS01Eipl5MEnGhD+7MGOCyvLrUq7q0iaFai9KJ9BaXdToonalQ0ruLJLZCM
G5RxX0R4MfvAf0xLjTJ6IFYBTX2+GVzZZBF+0WGdHIWLmhIre7NhlJ3vhYeoJCLQk7xLjA9qhb64
mjD2xX2HbJTIp/abXWPUt+n3PpJ7dAgZ2S5Eem8NQK9cvNnFoKVTSrGLVgBh11DkHg4YDVMU/0fL
l/nes6nB6sN3x4hPqRfi7ezMHzrB2HaJ5JvJO4zNjjfKaQxx29iatudS2GyJuQsf8Hwxz8XT9F14
O21U8t3ICBfwxNgcPV/gmGm0SymQavfkjoPCsU56k22HrCvOrW+Ml8ZqfJLQfUrAlNvOtqXe1cil
kS9XE8knortKouW6LVX48XGjvVb6iBF6ouvLqU0xLxLmhIfoBWRkfk6jMD8nZQBMLqe6+r5JIX8L
NG6AXwfr1Ry7i137n/wBj1di0+Fpcv0+BEe4MpwWPRXJm+tYKSabiKMsI79euoqQXO/6CAc9aEwy
3Ot9LatPcoqC9cT0nudUbsxIM09FpDyJRnfW1AHSde3/0KQ13SKHZ9pBLXNUOFGtiVpa0A5uXNpN
DFnhv+URItd4PFS+cG9a9ABG3B0Cf4gu9kNnRUiIBEnHNuEze93pYezi26465JiYNxgS6ya1pBzT
TMbFeKckgGhtF4TMLz7Hv8naElOswjUAh0GpZgr8jDq2QV1iHvyQ/9L4bhwQnR7uLL3CxDNW+rmt
1UOg184db9emoTZ1iEwjrSFHgwo2yeOxVTr/Y4ophaEUYvZ4CGIULeFzW9kMcJOYnIUoUHbIV5Jk
CXwrIlfF+GmFMuBHLME0xisvr3YkXYSHgSE8ioHYeqxjp8L70WhknKDDz6DkUEhQxzX1JH+n5+7r
nGdYOUW41xvjNndH73xd2Ela7WKvefS0gr6WyTgJ0sFZHcAk0l+r8nWuaveNdNx/eRvNv8T8asQz
atO7KW2Dt/JDpk/nY4gYdbBDdSffSGrWXpsyJAzcIKsR041FhaMNPo2fgJeh+ZFEQVDGN+5ROwLG
ieOMSNvYuKf/Wt1KElnRLGBgMRPsLxMLjC8uZpxGPqqw6/eRUy7Ql3iXHsbsive+AqFtfYu1sjog
DvbvdGyISC78z3EZoynqx+RZI1JxZWawn7lEgwuxKvdGas3eBsRzRBJ6qXV8emZV7Gv6zozPKu3Z
Numf//PHzfiQlDK9QWSqMQTULWyyUk7+1V/8qanRuJmPLmDX6O6qT5N2bbkVtLGMPzfUB4aSAjhW
WdTHVkXK6rebkM/AtjOaYE95+MZNHfXk06GQE6VuNrCFoi52whPgiOg3Lt9Enni39rrox+Ep6YOb
XgUe4kZoGRU3eQVN0T4onXlEw/PPfxu/96/fJf44kPW2hVxYMz9GmAy4WNN2RPZuge9CXkr5dNNl
RvDZzysskF5W8FXiH0H3CuxtUfWLXAmUrzZgBxfKAkPqON+ZoN3WqU2zlf4pMKahUZ9KCDQrWSaU
uvlYAWLIEK/Qsb31DGIfr2uR8G/InKhvhoaAdUWP6m8tl0hLHdIXq3bLjb1F/NMfcOVqN2NWwQbz
VPnq5sk+MenGpb36rNbha6C3wROjm2Yb44DZmbLR72OE4Au0SAgxu8FCoq68UPWxHrBKgJkMA3Nd
MueAJwW2uKBvshticnCNFd8c7aj7l9KGqFd4mv3ATe+AtJx8tSL2T7lj+TdMZrkguHgpy7B3j1WR
gi602u8tzS7XrD9nzQBdgmidhS7u6xYdQyRFsQC+Yj7k1PK3edKnBFn3/Jc1jKRJgZwPa7/1qeiz
W60cofjWyY7qp3u0rB5DbeCCsWhs7zGEYbAG42LdYLPDcaEkO0yXAfcJapD+hvt2uRkVLCrdpoKm
/IrtDeF4tee7i3+3c+qTDjMsNVtuR12Zf0qlNeEKhye0WOYh9EWyq41y2IoaKWYb6hJlVW2sY4YZ
vptpr//8KTT+eiUSUmpCwgJXVQnE5M/fMBo8gQKnJ97NWY4q0mWD0uZZti9xq18gtEFY8UprTTFR
P8ZalFHyi7wdEnpm/HYHv3nqOQaq/jUR1Hkh4cIPVOmTqwOhB8lAoriDvYN8inTVTKr6sbYXsobO
mQzUIKvSXhuZQ/3e9V8RtiHaoDq6NBNCm2vOjO1O7BJ6lf/yZ0/3qT/fx1BT4HojxkwamjoHWf1y
YVFEoYyNLv0dvOfbIBr0W30IyC+OleDGEw0RrDo4Vi99zHQHmXyrNo/MaG6VDvbQUFbNpTLxWLZS
p/sjvLPixtZUrDSQyeBZzlvU317SohychJBj/0XD/bcwFByAXhg+8SXKVw49saisbiD6HPRM7ChH
R5u4h0kFlUesYj0Rm0JsK/pfq5F21r+8BZr11389RAJTQJ6wNaqPH+MZZavmOIILGPB63t4OsWef
G5DDWqJ/smRd342e5R8KL/gmTbQbZpC/dPDKSun1E1ubghxQvtc4uq1b7SEeIlTMiW48knINfzGN
qfsG/VEUZfviBK+gZpxL27Vfi15Vd3oBYCxUTPXZCOUKRQrftCrEr0KEUG24yPdpY/tZ/JzSeLsF
efWieHWwDNwoPFRK2Tw48uBCQ3tsqAitiqTPd02TXWLS2G5LWsjk3g+fbbVqkZkmmyofUIcL67ka
QnFb66Z5y/XyU2wG6srSyZho66C+Rz9knGANkFDTEHjlJdhDOuXc4Cpajp4p1kE35rcVrZoVyVDn
WVvCNXsPbhSJoNrbyEOK8T4X2j2cx+zYFOW9YdT2qUcQdZ8wGcydEcUxesktvdajkuV4Tuo02NqN
wE0Bt6wZnWOtFrQKSJTikmffCa2JtopVq0u/9sx1pyBIxabo5SYKdJnbJ12QTiPQ4pEUEjP16No3
OTjqGjd1tMACli67JnYvcaLdUnGIt2Ebg5yxURJXqVeuA6bv0PySYtXbEvGdpkDv1aP0ogbNDskp
8r2Aebk7UuwWGpCS0e/CI5ruamEpFM0J33DXWqHpW7OOuBQ8M7hi/BdT0VMAuIbVV6GRolGOA1Ku
sX1VpVFtRx8RCs5Ixn4NBsc8haTQQq/mNP8HGT4XdJtnDcnWbZdQHDVxmALexfDBtOtSxo2ztqSA
HjxQcAkGLaK1nqIFlKgthkB9xGee3UE0J3bA4pG+azFWH+1nlGILQzLvQ2FqnZJmoMGTu8rTP19Z
tA+pgtMQ2ZK6NIkWNTXTcj7GhPuaQmGolcqWbmoPSj3UbmPpuksU3YSBjuZbyyT6Ps1DdzWAb1vn
0kwPna8RBUFAfN9TuFNguJ4zx+kvkEn9feNwW0t851E4UE9LkAWbVnbazjCslzoFcZUPCawyUd3W
gzLB1dtqYfhxfeO4ytIRNsRt/dL7kX+Z2n13DEjxVpCwuQ5SVL8EE1Cy0sOt3db1IqlbHudRTull
GnMXMqKzBTJ22YquWXVYpc/CTGibZ5pGZzj7QtucSrWdnRuf4F2IpgrAMk3e6CQNLQ0rqDZ+VxJ+
pGHdTob6Jel0eemiYG3gNpt8epvEPyRKU30jFWwfQNtDaHnR9a+UL9qdktEtz8LNyCDiRjLC5U7S
kSkHh2I9WuGq44K87lp+i6eD51MTd9wZlnep0xDJDVMwWnPDHu6FWM0+eCGPhkVZL3bzcZdQsVnE
U2IPNtpzNBTQKcy7dERzxcDbOPjCwQ5YywJaHR3pxHOMtYkNe0HSkXEbpQzNESad0GEuNSVnsIHR
q4xRxnRYk45W6qkbZOyTqG1SQiCuRu8iHkOcN1S+bEKBXbSYIZkvO7KvipsAPcgItmJtepjxUEmG
Xph8cyKEAQ40MK109aMu8SrOn9j/xfz8C+YHwK7+j5if45eUQKxfyUA/H/IT7+OYgHocKYWK5pOG
4JRj/xPvo6n6b6owddw5DFdNUxh/4H1M9TdiNhlrEeJNOKeY5jy/432s3xwH1QXfNmO6J5va/wTv
o6nqNI38ZZSj8guImWCmaQnDBiT0YYYBkg3AoNdbRyzaMKBj9dRRmzxxY+txdo1LTw2sbTrkW21o
Cm6Wk4TThCcCs0sgLWqkPbGSJ4UScrT9vI98rwKNIkfbSbh63cywkrZ1CU97Opi6nwPXzIkVGql9
Tm3JeW1uS5ZNQ4pXsbvuvh6b98Uj4QGL6+E6q6JtbkTHUuokzfp20W2Qv6wFEFGgua/k+mAzdtC5
EHs1CpEcIjWqufiUlBMqn+eaS7ApsxT0ABnsOfz7u9JRY3WZqI8pbt6dZiqrzlfITtKJO7Qs6wcU
oWIrtdY3T2WCtagpCf9BLoWSmkXlouChyfWiJfB7B6MHRajyfu9zj0i96T1y0w1gA2U7xznqsYoW
fFp82Oxz4/NYIcavxv4WgUjIPZVMrnhszjNhTKvcA929alvkaQ/PlEUs8JykdmLTmahPMcXUhXQE
7IxJPj4v3ols86oAqreL+ZvhA1Tw9gJwyH+8jPm1jH3581XNm7yOelOp3R2CuuxQTNqV62LeV0MR
77u43qVh4e4KQPBzVzoUA85dqu247EVMxJBimAi9cPQxVkAYPy9UEBxaFra7vkayUE+S6LEmHIkQ
u4feCXp6bCI4jCqJrWV/AD5fMBBcDIDzGPDhvNaLXFs1I9hLrP8EbiLs3zKfPalh1xwC7JadNLD5
3nqT3NApuI0ZoDrW5LNJchjdbMWgkL6xypSlQEaeBNjeJ+mtmetAokgYpJgemIdOE0h6Cu2rk8Fl
+qMrPrfG9SZR0U6RXTI1ygnFZtjV0KLJEM4Bq8IVMC9c8J3va9kg2r0W37uj+SKHQVlZfKsCbDTx
otAw3xkWUUjNhpFKQFIKn0wnJF1xEqqGFuqDgXvjocudDHODyXxVRWQLiKBc17rzwykSVBCBFyNf
HrVD/n42JQ185vOZZvW9r15dGgiVajCfhI4yqs2d2bjmBikagYqt/k2pDJo6MQlTmSZx6Uzd/MLS
8H0kI+2tnCFJkof5KkHAtZhFAtaA93FZ4Cx41wuISMs3ap7ff/jb007jXXClD0+1xEsztQrgH6eH
clrMa/N3UySd8/Nr6gomRk0qUL4QwtM6ezNQ3sq2oBWWnKyKfqtOfsSyq6hrFb7jrOhSgR8c1HQ9
uhraI6XDcNsW5BQ1vlihfXu0+hAucoucXJbtU6yA4oto62/8tNiS27orM9rNupvsZmhwJ5l+WHgX
6NjtZ8LgOPlxLAV6y0L3MqxJA0x0PuR0JnqzXtop7VwoM8RyNYaGmcYvVwXjpR08o1WpAdYgpRht
QcqVop42qT5oELS8LzM/sIS5fdBLJ94ovfcVxEsB9N0Z1+AwAAAGqM3aAFHd1OVW2krQv+y3Gu/f
wZgWqCN/rs37bKSM6wj44fzthwHxO4VxzEi9aS0asX7e+itX4AoIKgrSBek0zAFM3O9lEaL9xnxQ
MmLaFS1xbZNPZt4lHWTSSLHKVRt/0f7ovEU2MuloEWHPGJdpXtFNZfIqxpR/5/xZeF+FxrPMGqvd
OVrCDSHKPjsp2KwIPNQhci7D4On7Rp8SQmgOm6tajLDVJ1dU6LU3YM6VjT71HHHBrALDvjga5fb5
rTRRNgwmaPcAbyJT8SdLvxvpWAUZzQN8veghY0R08/V3vr6lvnpERBi+X5dtX6G8D6UNP1OQ7lQN
UWMEN0KhU0cuHiLNPD8HGRpVqlugg13ETwwJqN2UGa02NJarspcwSsPypOhWt7VcJEEK4NrDvGaE
2rCUwF7JlsoXZsa/g3y38uCrXKvnTVdv3gqwJWuGz/lymH5VHWBnpWTzfYgMbZ0FSQwpWo2O+Qa9
OQBJjxtvHyJ1Xcyr80JOO9/X9IreFrmIxF+iBCRE1Fn4Q0Bn1jSQCsTYh5gBJMdRjZPjoBEU3HRW
vs6UDNNhLchpJMeAOiKXmR7Kw95N0DTBFSL/yfXDQwFz20icA7ENzsHjU7Qxo+Q+rRp85Aa5j7Z9
l3blrhxjOv1wmQ8GHIu9lDEpjdO9YN4HM5WGP8wbbI5c5ytbDltNFXuZqv1BFC01wZpv/NZ18ts0
7uQ+sOJzi15213X9eGjwTnQDMivMAxhgcXovXEMgGo+0va3TMHZNxtqcdQxzvT068PuLnnkf6ts+
x8jiZQrAkuk/lZS0Xee1eeEzENoakjRiZ5nUOMwqr7nvh+lKDK0jaClEFyYTAHp08QEFa1zQfJ4X
qZ2HG9hqz43J9IEopfSAYf3nIp3W7DwJ9/RwFmDLp4iUaV/qQA2dPAbx97JHhS7z7qQTfTFN95eR
TtpcVQKHyTqd6Vj7RfejBW5NnAExQFgv+zJUDN6m1PllpzSYxQcCuk1ydgf5kJAztNU6Q12hTIeI
lq/dvnuOhQ+K3GpIG+9eoB4Q/dq4p1LBdJP7JfpG/p5I4friG8CGRfGStNZj5PZoeJQKTIk/fBVx
vq5yvh58GRfjEJxrV8RbncC2xjYhHdGBX4rAeU604FR3I44xw9jgV/lR6dZNNoxi37j6um/tbFVr
wfhcOvC3PRN/B754LtDFs9UGYhmgjaj7BBb2OjEG3EQBcXwiRAqEUecGtMpJBXKxCTz/M6AgMhlC
gqsYP00k6SnQOtmFcgQ43KvpNGLcxQWloJi61oocFML1suk+8IX2OZbXvEARkOnosoky2/VRrWNt
tJ6I5D7wm6Wf5Ldu0MEYqqe7D4BtEvUs+Epgb2zTsTYMV5u1jNqKoKfOp5eZPAY6eeg5NaNNj+bm
ueKeZLfYW6lsIvNXvtWqYW3IJMC+hQrYndTfo8vor7feNGqEi8CpHzUNzUmNg3vr5YSSpgg9w5FB
htOPFjLNALxjvfXaii+d5h37fO+GJW3SCXsRqMlnOuyfhqHT7lofhHSuo+ICbYk0xDsO/eeCuOYj
SW17SgId1zSCqqkU3+qVke5N5vknFcmMnaGbgry/kDKMFlkSYEi4WDAd76MgAVNmxDlyKrnHmhMT
3qHW654YQ0sQHd9DZ7Igb7oMHDaKQOw71N6TjtsIGCexcVVKhkBth3vuqhvK4XT5UsugAIoMkXCQ
beCnr22mbIIg5JYX+utUgoIvpaBaT54jmYDtZ7upTVJQ1OdOODi4rfuObs4OoddrNCS4goR5k/oO
htuzpbdk0xikmck+684N0QVp065kDplfNex6Q2//lWLzWXF4pe1j491FVnD0qSUtudKJRemXZFQP
/hONvSWGaHVHRh5i8CC71AaWYUQhA8mLnN6jJkenWX2W/HST1XcgTS0nYm8M5ZM1uvkKtcoJ6AZD
0ir3VznVAaMzxl2mt3f4pcgJH1IkCjqMJOG8VR54cRcFL3F1EndR6xIFQjb0Kut2vWvdtmHm8C1u
ukVMUwamD40KWQTbvOkr+C0QTkihiwe4lqpLRo7vuReP+OmwQxGctA9ZIt4UJd9ieswXKjGNRhwi
GsteyP366vlgqMbObkhmx1Hf8I9BP+h/zSSuN9k2r5pqxl+12vrSFtRhmC5vbK35VFKwmop0IbGo
4WbwhFwB4/YJJtprmF8JHeqTQ15YzJmGabrWQgnamNw2mGKJnFyP+YTrYj7pupnOj8ymoeW888Ph
/899Ccoh4EJBPwC6MhgdeZPW1pjuuBqON2bL0/a8CP5Ymzc7I/r9sMWYcaM78owxAcXyyGBvXoNs
htQC7lYZWWdyKuzNvHteJNNZ11Ov++Y1y6ogif23h69PE2bi5y8bHqKW9+b6RKoivP3gw5GbXtX1
xF9+wfV5CFbhF46mFTE7/uMPyBg5b9243o/ATNcjyHAc2Ex/pmE8KgYIPaVJa3+ebc8758X1nOu+
DPlutLhufzhHtm4AZ79+pWGW/XLah+dDBckI88Nj/eklXffBUw3H5fuZf/vKGsegcUcb8OdJ80Nj
W603URfe5WZpjOuskxfN9rpNqjHQbium9teFNY265k28GSQ4uVDqg3ms1eZTGeV6/H37748hzfv5
LPP5mFlJVO9haRDcQaIs9+rEUhdBq2YaYUNMheM0RC0yr46mZFLRQ7KdGekzXHxeuy4+sNxVXEQx
F9Pd9Yx5LVU8Aq6rvsNr/if4+/z4v9vHNwaX4vXpr+eojnOX59mIg9rQDn7SsijT7wql13WTK/b2
f0uY3D3q4d9KmOokGvjvQeX/L/5SRX8ClHM95hE/C5j0Ln5zpI4EAZWTalo2XdL3AiZ94N9MdGCq
owsdUJtFaTPNoJ7/539I7TeDe5zK58oWhqDR/Uf9UnBIqHQ8DMOQJkVM839SvzTkVJ68li+n10OF
VphUXW1etm3wm35Vf9iyHZKkUc3vY1X/KPvBI3dbEPjZxDCQUON9CRg6RVodvhVpoyNn04y7MqzC
PYUNKGcl92K/6+88v4Xu0BAA7giR4XRrq7sm0BekQuUP88JrcBWQkSG2vjfkD16Rm+dG2Bc65yGA
Jxo2aI3V9vB+smKT8mVycx1H6i52zhgIgb93ZsrqVnF2vi5k3mZnm3pej9efSBcsoQmQ8b+eM+9r
aRqdaP/OG/NDU919LiURWqandKvKL7RPsdRuaKo237Won2ZvDVYlJCJtjyAh9qKY0qeRbD2ixR7M
iU5cSDIU5ZgyXFWz8pzo+PfM2s1JRHefrrvm/fPiuq+w43VVCIf5Pw9SAqs6dc2dYmSWu4xxlB/B
9/XHioDQ47zJJw0ZQZn8Zb+tg9LosnxSUE9nz4v37ayPODY/EbHH+zLump2czxfvj0rTfp8KknVl
WcFpyarqDuQwolMQFMsEy/FRaRsBTzECPRUNHsluH1fdIEmOJv2ZPUwDjAhlyjjPSpP+PK+N3VQq
sKsqPE5H5wN1kXnbVNQ2QBOFiXRUFq8gMoCut63H5NCzP6G9nxvgjouksufKLJ2mv0H1PzA1lfkr
BmxnmZZk5dlhYz5rOhTnLi9egcykO6yH3mY+rQvUu4y63r0Mre6Xhxdeay4VFF7bXDaMn1IFFqtt
F5f3TeoQ5g0mDibQQCu3VqrCpTHtW8vSUQ/CUOATUSjwQh37Vk7wXTEtHGwifqOZx+v+xk+ZdOne
3bxrXjTj6JDQGbW4Gbqfz+HTEiQpu6ebnsJAbaZFq4r2BJU+Xis9n68PB+ZTrvuqgImP4ZOlDelY
HivD9LdaVbzMW81o1kT7TQc+bvtKzCGYQfIYx8h304Ya6PXMtEyAb4hW//nI+QgX1rVb0K2eG/vz
QgXlX8JnuUnSpr5vcq0+lmkAiNYJ31qtQsvjJ18M2nyLOHe8p6FKjFWQSWQhUDy2Vk/sohsSwSYD
D5ICOpUjSnKle8LyM5X99ES58ZG4LBQEt7se0sPlfRGn6PBj7fDLrumgYqPXh1gLleyPcwM07Zc3
ve/9n4+djiRh5a7DNDap7mc4QOvCJpzeeWz5g+7nhanzf24s31xf9wXueHJCxTgnTV/fl2bcnFRb
eX+QS+rjXga4JYcJnec0Y3qKEjS5bAAYpj/wy6o/VOZpcHLEHiW4yPlIN50JS8JHF+O7PQ43TS7K
CWtmk8WjYoE8hw3XPZog/g1ed/9GeDRJuNwCc0iHyAR2Op3XjO7P40mlvhkQIIbWr2namup9VcbD
vVzN6++LTs+RTeCxh5Gr3c/7RsnVkeTJUzbt6r0kPWH4/nR9UO2XKGP//KTu+xNkXnuLuMzg3+in
FzuuySPSm7M7svW+K2qqTdjJliYZ+2IEyRdn0JPrudf9gvTzTQIJk2kctZZkJEBtNFv33IUQp/xe
JN8odihKPH5Va2aeSpNESPhjThA/7wr/foIIsWcK718UljQJP9xkHbqEOm0GfoRJ4e/DTZbINy2r
wXV/txzZ7Gre/VNvlBrKEqedIJDC2hZJ/aSA38ZiacLcr4Mx2+bTe97YygpekXinRmuAxvZIB4l6
mg56E0na9+A6yx4c9NgF4qxRAqPrHtn7NAy/4g3C8q+W23z0vkQ6n9C4Lfq7fEg389a86Fqkc03y
+L6RByfVH4NL7aOFEcyhFww1G8hJPJiuR7dM07Lcz5sqXs7KAuMmQzuFHimUgzEOAL1jNXwZ4+Li
+Un4pqnBpyhqtKfMCoxNGkRyM2j2KfFbC2J0qF6C0MTFExvBwa1a7Uz9JkeEqqZPWpqjOK36aDvg
mV6FjR4d9A7hM84m815pWEhbI5Avke5+oCjAZhvfJKN3mrfm02zmEwR48KuHSpr376ftGy2g4EaR
9pLZlbmlpqJsnTqQT0Kqt1bptV9dD741n67xMhbleGwcz13ZSZ99dW86hLproI9yNcY5w586sm5+
GURe3kdg/4cIlwtZjXX1n/+hf9C4oGqRoIUQggtbWLiU/yIdC4kVo5btvXVS1eB1ldE9IuYRcOM6
CvWWJLfWoXBQFxfQEAn1sapeG2GfPBIQWJ8kwXiLzgvhc6DoXCqj6R65nihHxqKEyCWKtiqy1iVk
9vcD89q8bz5v3vyw7/rYDwf+7uTrPkaY2J17uY8DPcU9ZIpzbkbKXhOQ/EgSby+JUhCwaiqAniTK
MwN7REntJK8M7xsWMQ3cgmeIE90Cg6I9spFudivM2z5DBJKJp73vq/NeqxYVBdPg9H769MB5v6N3
0EnpHp+60Ap3hY7jI8dCfYuJk6pXZBD9kNW3g5a53wMl3Wptke9hlSREnXXqTaxDMevCtlpWbcJm
PTm559U+Lm7D3IroPXDevGtwrWwtEkzffOQTbg04corIOWE+SR7RC/uweloDQ5sa3Xm00+/UvKZJ
nTEqKM0sujNaJbqzqYVvI5q0y3nffJ6pkJGeoCXCCPb7Yzu7UA5NOHy67iIgJjnL0dgbvOUrvez0
HadPgZuR8RSVObgmyzrOC6gueHrRqy/SaYRwPTCvzftAYRMT/XeHmxKCBegfZfXhcbXuYdy3KuPL
GHflyXK878BhtZseOd6zjAElGl7wqI1e9+CTUY7/XbnPcdwjQDa8pVb72lcL+Jvr2fqLRBKw8Vsv
3nfe5P3z2m/zCXoUf8+FqB4cAYbcHEx1k6O2fSkbe2vmHe1lSr5LQ5/Al5Gdn7j7jKv5QLz10mjr
jYgqUlSsy2xyLkRD6p+hjWWYoXx931VQnxka+w8IPS5B5qtn8AP+gwbKk+J36y/ng/OiVeDPlhpc
0un86xmFEfDw6VF/PMd8Bm1P9/056hA9Z6cnOuHvBZHj9oQFel8NJziQYtjs/WWVBA1gyFvZEJpS
iEZ5dlt/XDGNEzvDt5Vn1TBoq9ncDeajFl1nRdoKTNhUue+SZouoUHluSap/rxJ86/+v9z3728vW
n291kjgtppOAtxG7OshvPmidXT/qAyWK0+8Rot4L1dZ80YHi/UqSBaSyEg9zdKMFCQLe1mtPUHT0
J5u49EMdKic/JuliCY9Z/S/Czms5blxbw0/EKuZw21Gdg7JuWLblYc6ZT38+or3dHu05s29QxALI
ljqQwFp/WLh5nK3E082OYm0LnTLeAkGEk0DdnDozSiGTbEi3/Pe77hcyhG7JBqggQzE0SwEnaXzl
C0iKhyVCbGk/PE3amZiTkWUPovYhSqa0vug7oM3PVaFXsz6sM7TBp0l2Yec4JWCSVA8RwkC+5p9H
eYQLMnCnFafUEZYZOL0gClR24anQcRNNS3VAzd4MTyImGjN2zDXagnh7TwPG1Fil6q3xAUFJ5n8s
Tqb8w58JAD4w/IyAVpmGYvOYsae1yx8obRyZsfwye/cT29wD4IzspR8Q3Y9t7a3S8maTYumwoLyk
v4Uye3RYAWyhSBE8FVmyIdGuv0EuCR6CTLPBBtB1m+wTrB9+DLYkXSzDe7ydjQzeSq9BrIprAzS9
VPIBd55t2n0EPQKTXpJXO5l3ZBIh5vDWhwN2O4qMIsfsD9Tgrs4aOLND2qK2AtAF7YIG+3d0CMIG
70gXqavIhvqFXs/kXBRb1q0J+6orkdGh34UI5I+5ipZMAsNTPO9111sGAOLfdMVHMUXN+o2DWscj
d41PMaHkfjazZMm+jrhFbdwMpdiqd6r32IASD6zyW4WU0SrquakbY60+g3qRV2mVa0u5Nf/s6pOz
GdIljwnqawdhmiyOROMDCprZtt1AtMFN+T5A+T3Z/vsX3vw7fI0vPJ++rWoyz1oNFoQY/+PjR19y
kJ0+ND8hipXmEULuDLnL8tAn8qkKggHHgJoGDd6FH6j+ypi6YiCW6mWomsNtGnBrd+N7cTMz0R9y
FHkDOKZW7QuUbfdCuhVzgyZ5webDvcAOdC8D1lJrA62+eRtnVjiXEfaaA6pAw2c6Q0xE7++VR5SB
ZjZniLg5A+Jr3y6RerotriqGxRniqokCn+1+FX9AwCY0KNeIeQG148LDL3hSLVCiOtLnt8OpL45E
09m+se3QIET3YDqEkY/skwZkJoJK/O+fgiLIaH+k4fgYSPXp6MDpZHDgW3+5bapBGkd5YKiflL1K
QPhFhFxafAWLHG+t3ItOomlBYp/CQAtRYbDzlYiJueKohBux7FDxm38Z6Iuu3rT+8PYlPvRldMy7
xy/haHp11aN8lqGFer++mFZJiI+psSbdXl3Ebo2GA0U16Xv8EZv+8kpKR6S1En46v/8RcZRWXnQA
RPbHCfcXk5R8jW2utBNTRTzQ6wRUVhmvIau0bHbI0o915IB3EP2vh2KCa1IVo7w2gdvuh3+c5mtZ
gQXN14tN/RrA8cLMsTZqyt6CshVP7A2OkOhS9aY/GEgZBL33qCEOsS8y1FLsrkF13a/RLcFIG2Pr
aQSLSlgEUxf1nHyFog3wuHAqMkt+91ypyuvoVN6VnFt/tBDXxc11lN/jxKnmShsp+9Gz0yfkG3Yi
TvoAf/Pazh8SP1DeVfM6qG35ZpKX2+TgkxZi1j9cVUlxefv3Ly7aJf/1+HAUdPdx31R5hnA/+/vj
I8wyVLxaNfkkzcMnbLrI8zeNauOCgv4zMjQ70ctCRGwXvgrSgBwz8i3TlD9GupA6a1zcQvWA/RjM
fxBoioMXxH1yP3rObQ5cXrR2Q+qwvtusZUSCwDI1yGP29VGhmnrBKIYVn2VRdk+diwih1lRtEYkL
Zzru7xd1avLRLFdJKCWw1+mKeVFNMVY2TRjYUwwpjF3CCgS2dmrsUqUzduLo3oiY6fuTLycMCDFg
YZFS3g7/6bw/htF5HBBoZvsOnPfr9f/fl7u/elHxSByQrvmHv8ypYXDHvEdAkXppn2HdsBdHQVC9
tJGBQeDf4+B/fs0QczVMqKHi69NijMz5/fwv8zode5yyM43Fl4EsK5CIEy9SYXi+AC03ERJ/B8UV
TZKCOAlYR78xdIwa4YKSlAt3o7PzKvhbgHyJi0G7j4CoImNg3ObdzyDfeHFdhE7uoftp4pq+vg7c
R/LZ8h7h82YpS3X3UqvGuzYl+1GlgHWU6t9MpDznpE2KtUuu9tx78bI0bbT3B7yw46FkT9UU1t6v
LJwddNd8d0hNiUSHGeNqJoGceERgOgKlF04AXn/RxYV7UqFN5LaVv0hV5Z3yuH5P3Kx4Cb0o3zf4
K5NlptsEvrVBdFlFIWKamzQq4vFIMEXTaFduJGufINk/99OmOyPzV24GGXOj3MAfAmIrMsVWbH3K
zntoI/0cwxvCFikYrzbi0ps2xEK1RHeIJ3oDkQo68AwdT2BIU8wIq/E8BPbtBBGivNGsUr9oYKWG
41VcCa97gMuZfxAz2j7jHySpt/TcopubTkheHM/vcnG74/VGj8ymS95rUAqSF9wPRSNG73fG+0DE
s8UAoLW9hzpxkfsN9f5K95iYrfy+vPugbMRz2xtRKOpqB5yheK7f+tMTfaLLrBGUPtxD98e/8g+r
ATHvvjj4crn7ubwF8a9X05XO/x+LBW1aC/xtrYBpsQGZEH0S26CyON2S/1iyaZgJIzkVVT/00tuo
ZpDvY3QYcKMMf/alA67bKKp8fzv0nNc6l6wtd0r5hye5T5jSmy8gz9AaAviyqwAlHVjgollSZuqi
jAp/ZzUKYtZQfQ9jrzlPZqKuAthHbymCxw8trKxlj6HKW60333K3Ms+4isUXz/HeSetf/v35MtVA
v/6viuHA4GdxJCvm18yp4kS22qty+sMMe4Sxwt68uoBvRlSQzqIny7aKc1WsgEkeoOJhJXyB0Jwf
xGjSmeUWlicO6I6lr6Ii9FGWwKsPjr27E0e51p1aeSQRNcWpeJol0t0cisYYqoWJhPK28wzEXSnL
bQupLXd1VMvrFujlycd3cmGRhXiy/cKbA0HVZ5hk+tgY2RKvawTe3jNpyKRKO3EkYqOuhpvGctf3
0H2amItxsIfwz3QuFkBcKwjaozcExTOLMGNl2UG6GsNCeqkHfN5j3a22oqtryqsExuokerK6gHdf
vzi9rJ2bYrywHgsf/v1jUr6Wkdk3O3whWR5A80Wh+Guy0pUUuc9LQ/oeSEa+blLpQ4vb9CIa1+iR
PYnDM3+mQ1oHL6dDIKcPDdrgl8AI00vZeMkpMhIEuwvs1HBcMjHPROK1DcAyNN+MTnJP4lrKdFVU
ECgl6OXx/hpGwGdqs8IS1xNxKSifMTda1JE6Xprca/j4XWfXuAYqFmE9rlCOgUIfgtsLurb71tXK
QxJn+l923K1THHu+qR20cVQMvMchHOtVq6TuTo4sVMZLLJl0Mzvey0H6iB0byPTozxJRaV4dx9Ag
QlIiGpwUvolS/ONJQVPLMcZC5hWaiUbZj9KTZEMSn16l9mMF96gh+vMVDKk4B0bXzfMiq69JUjSH
MiiPQSTXVxHiRzEsC4wCUU5khtI62Yo0itdniwL1DdQoy59plGfnTgucS68hgcKv6q0E/r9qkK7h
V9XA1febQ9s6ITJwfnwqOxvl9CneouOw1CHnbFIXCbIQPuqklZnt9AHl84nVe2982fzVLev+GR9m
cuyPvtpqO/LYv5rJ9nUXNwZ6kEiP65sYDKKIiSlDnWg7v/KVdYQJ9KwMs+ZV/VFarfYq18VwSAqZ
wvXUBWbXr0qckvFJDbRXDLlQDm3xOP11TuYV+lXxfHPtd36BelWhz2P+jR+VeRiRYPvAwm6Gb0u7
b8sme4SDcR3lMP0oBmMAcYh8gNXVwzPgh4eEmsuHRvVlKWlRssmaIHgLJwjiND9Bj49fZ66zwKLr
GBB4JP09xbDigURu87+Y5khdQGr7272SXx08uSlr5diT1fyXpbjhdXDNmzL7blfsaLTcNk/K1BQj
bP86kSfsNN2uyUuKibL6UNo8J+7zfDvvdm7s7pGKqHc2qZBZY/XK2hsa57X1umXYquO30EnQUpVt
b68jVLnVhnTjSWp5RkmZB1Jqbiw/qM4iVOuYc7dGpQDv/U9MDBhga4HGtwcX95JzUToBSsLwy9Ao
YWuUaMAuKBd0O8W3ASu24EhE1/Ny8OjmZKp2OxRRwHuqO/9jgjhEPn4Rh2G/Eb16utpt9nS2M+n8
h25k7lrsUmFcuPkjupjBQxXZ5PqGVL6ix1BDW7Iw0Q2tYQW+3serncZl4h4h00nNV8de/ndMHCHG
++e8LzEt6qKdaz7dZ4kJ1MiGOTp8zgJREpkSZGMtJamQQaPGFhJ2pqsCamcn4k5bGROT9cpVgKhM
ocGKs5OUoK819UQIwkm8pTABbEzFqVxFeu8pY1umZdXwXpQIXeueVqya3Bze/QCAMsupp8lcm7Kf
Bp94msYHY8B/i4Jjl7ratZ2U3ac4aBi08AfL24iuyg4nRCfSCJEgQb7SCbNoFxoYkbaD7z/VU9Mq
FOCd+vEW8RNt5sV9jhFDacDvTfIdRkg7tW9KPgIaSeezif0u3AoXs8r35G0ZYswiRv2xBd0gD/lG
shVjMYRecASmUm6rPs7WNQrqV3WUHWj5pvu9K+p5UOvuT9MsXqlpl69dhUyZPJ2EBWiFjLwZrhBt
wwpKLSM2SuJQCF7dGok6PHZ37KE02cV1KkQljhx2oS1UQ7epQmEACStfXuce/C0bnRJR20kn0LkB
zglHOwo/OK6jt45tsA0q55VFBDju0YkPrm+PjyQ0AVCzkffc1FhGtdTDxrfDrdGP1tnXa2evGBK6
zPQwRLbO4siWs7mDevPRjgOqEjY2cjKCrTNxz8XZvH2o1eBd3HeN1AW3LQZEPxn7xTjk6u7L/Tkw
tCuy+JjwhEHOMypxsRzIugs+dzgDlWrwHDsUepHG9N/1zPy0Ijn/0WdIZNoJPr0OfJ5obLG7pmPW
rXsUjV2YyT50MXaxWkO7DUioTB6zVHkLRo1ithiQGkc95kW7diY1IXcYaexE2YuuXUPVBNtAv6zM
6qGw8vNt3hS6jYo+Pw/8rqdGzOMrdhaX6qv4FJRxhv5cqGMNKLePolFIzQP7upoZFSh3UrNHBaxc
izGsvLNDrrTPote4aftYlCHMDB8TQo0UYG4b7kk0SF9VCxsYyvIea8xIOnWus/Kwm9nf41ZkTXu4
9ievJJ1UuWAHxr08mQ+9oaxEUEyW0zbclGF6jGBebACCxG+D5jzUKEo/ZqRYz00TfhdhZH6idZSg
iyu6LV/0WcjN7GSmrv3k1Bi7TWfXtpVtqaJHCxV9ybeo9wG6RkEHmNxj22dmykcm5Q6ZRW4EiOk5
5zxNgJQpTvnNRYITNVDfu4B9AragdS5/b9utdHTCsCqR6p1oItXUECT63cdbGZu9rvCg4TMnEcNe
mDe7yFTrnZJj4dXgTLnEeiE9W46E41spBZ/oAlp93f9AkQ6dGjhEpyysTCqrDc8wjL9e+qS/iJmB
Kr+EnWM/G8owrKTYhTLky1+u5dl6RGo5P1vdqOy6WLGKlTjE1FQrZuIQbTyMzhpvI0/aSGb7o7H4
ZCrHbDeWZxbPRYIevxl3sAUp8zzLKAEjQRCZK5at5XM22LyRPmLuYtRB/XY9Qv9biFHLLlEtxAhn
LrpVwi1NV/BZEF2/ldN9g0narZvygVmxbl69yXhaT1v/pwMLs3G7yoNdQOrCtq2P0E0n22E7fRzx
G1sa2LHznW/RrbZ976HDPqdBGjGyjgWizMvOydQnPcW8qbby4VtVyztUaKSPSNU3pKa9J2RN7fOo
DUsKBiHm9lL07ppVclCl0H/KcBqC/IAXQpbitU0JdtjBWcEqEyHFqVGo992ORLdRrGTfTc19ioTy
5VIxUlJBtTeslDRcysA7d6IhD1zvdB9BDsgqJuWdBEq3VOrNg8b2+SSazEmCTZvW3+4hcYQyuYJ9
Raagx5fUaLNpw0eiOieAONFTbQXFTsS9KR7K0kmKhse+LbVdB2RngZwkirSDnx1Jr2ZHcSRbZXbE
tfvX6DB1RUyMOtCI951bjm965edzFbGOI9q81QFNHAeWU1V8b0tpPuZm8j54Tbmq1KTdGHmhPuaa
900dWQEDF33AraqEqYWHijhSyX7hBGmbczJHfE6SzbAYsc2Q4hYCiNyOid0HxMlDheSWBpdlLQZE
7HYFQw0eLZZoazxk9w6PMRC6wSnsIKbOC/g1ojtUXnfruiSu4ZDne7iC7jYby2FX5x0yOshKn8e8
7cjHyvzpbJfh/PaIM9VWuIhQEqdAGmrPqW0UZOgSWDx/70ql2a3cgSRX8s21oYJhJqU9yWqGpoCm
o7mSgijW69hc9UWt7zIk7HdOMwRrOAI53uJUhcbCJB0c+NmaX26MYYr+kgapvNGmnggFqRejAAPl
DtpduUoNSuG8LQwnflQskYPgjS2Lg52b/hVjLARckFdaAWlu3v0kBk5mNk9K0Fr7XI6zuZoU7Ts+
y1iRNUF/CFRzfETT6OAkdvOupii99YEKeGQ6HfwOlOE0vBQS8i5T4Z4EhQ0BhLq9aCw/dW5HYgB3
BGr59zl67PoonkOKkxr9UdVDGGtt/Rrz+9wlwK3QWvPr11Dr8hXaCfZtlI9SmVVFZ7EcZVRO8XfR
EvtJrwv3nBbg+sJBPmSyi2x+nLlnipThITOp5k49ERJNmr4PvamddICCZ9hHOTIuzlmOUhSf1CTb
uEVVvSCSBf0hKa2d6MZq/w3RF+MoeqmrPshyEV5Fz5aWHmavj3JiBvOwKBZajh5pNXTmfqpYtdhr
cCj6ogm63p0VJQo994li4Eu3sTINbFj+x/XuF/ky95+uiXGAOpdxtWMdEhunRvWCB60M6llAYiVa
xqyb5wH06qUcvQ5mY37CjJ1puhZ4M5JppyKIpffKMUpouZp37aZva9vJw26Ic/LQsKRWON5HD7A/
o4dewcXAyClOl9xFPjwjPJWelD+JeOAHv+KpEp8M1klXtf1WJwHK5D1ptzzvy++oPh+tsPdeDLdi
sZ6yB6sGpABL8g9igmRioREoen8KhlDZmyMm9TqqVd9TI5j1YNM+EslE/C+04VX5cXeFnB/erm2H
4aenJvljj436Rm/QKsTduH9HSnkurq2VkjtHOSKnNKdbx1wDVJ1Of1UX44SWBcgatVRQpBAsuECB
i0bgvwVUXBzdB77M+9IVk4sARzfb7L3F/VLi6Mv17q+BDEsBMm/MF4EpRysjG/qHqhjqd7tcZW0T
fVRo0q1tTIUpodvRB0meeQsxj1yoNoJoKIqlmAZPeu+QRHlyzTjYphoC1UE9lLu+s8pdIEfV7t5t
p1hkSw0LnOlQ9G8Tf59yj+VZ382yqERR8x8m+3WJIIIRACpDHTyAoX8FH6g8NVX4w8+N9KBPPcTc
DSjExvhQS642kwIeWWjP1gmaDVNCibcHFQBUE/9IOdn4eBTBpN44ZZCgGsfsWoPXWwbpfsKtH0re
DsFp/yiPubzgJ+1vpVaeU+/CszRQx19HU0zSw+IvXcvnQAKcPar2bEumRnTvTeYBfK+Vn/fIl1mj
3uOfWMcdMLdmlpdZdY2mLdIAlggxgLrZiq5SSzqLS5yWnC5Nn8zSTsFdSe9ou+McrY3OPMhi5SAp
kbyQcAJ4x69t66MZ/Dn01gviVN1L6pnGUi8rdYeHm3xoggKWdoxjbpcj+6RaCQhtFwO3VDOlk6m3
vxr8nO1Zx65lbSqxdxYDNe7MJ7lB/ZVZA/IeFr5dJfo4Tb2tnHAOl7/ESF2Ofir1Nved+K828H8G
sk39RorYFfjjePApTW3LscMsBs+6K9BEf46zafY97tEnm05ijXSukd58kys9XDi4YJwaEyC51uMg
F5Qr34UN70tj/b1oVwLxjLy1Ne+TIjiaE6pPgZYzZGN20aUY4ws9Vb/Xo3TCZdV9VupAXxuyzvo1
UkoYtu61Ss38o7eM51FOsivU6vQqWzYLhQJBcdEVA1JZPeAA0B5FSLISatmUxWrtld0yKAAl/1Si
6rVMXMguVlWvNMfrtzhXjye2hj3KKX36A9tue4yKz6QtKNk6SnSJXanY8KdXa4fy8ZNfY+wlplSD
udbQnXiHyoFIb2G5eMOreETyuFs07Vi/G5hWiNclIc4XlTUqkoDoZ1ap2x17c/zVZICddonXQqf4
T9yxe1S+2hCEf8G2CeGG/0y+zxk6ygXZgG9XExmXwJXDddgX/gtLPXmBpjekd9G1EWeOff4J0R0V
3ApQ7R63omtEGmL3lezsSKb5L0ZNtb9QovIgRoPafSMhbR25lQYvbIOPeW8159uFKDt7iRddxYmK
BnEdmdRLM/Tz23M7AXTWRZIyEw9tEWugQO+b0jzcQyIOSK4ryCbXprdhwxfWV9TY/DVwzW9K3QIf
LQa0hLJ4/AFweHxo5Co5ZQU/lCLD5a8ZlHAWRZXzOVByVQfUjfjt4VtGJvkjSHF8kMeiubrutBGU
gNqabpfuHJIXEJ3T+kJWXYbYHU12Y7a7MN0BZEsB1jp3jPAqGqeJNzK4oOOtF1TkaU1pY45xdJtg
S8a41kKI5RaWdl6DkaoR9QfRuGod41g29QfnrR0nBTvPfclQwtl1FaQyPRqdl0AdnJWaWtjoTl2n
c605Xy8kb6ZuqWFYnOr2UZxqIMHYyKTLSHzkVy02bpNMO1f3aGONM3FO5mGPliapt5RrLG10liYj
fpj7LhscZYVgfoElYazMEOWwsfUh9Yl0UgYrTQxlToakwzRfEx9BMqC25MWJihNEWWEuYbfbUEsu
opcZXn36e1xWO1RfRUyNkS+f5mq+Wt2mgVn94xoiLkI9jpR7UlXPmYx51bQZooqlLtuGirKlJsFr
P8a3eCJjz2ZmGaIFU/zv80W8LbPsqfTYcpgYSDZtA4p8OlJxN92pMVwdKSJZjnYkdPsC4/Hb93Za
eRpote3HrtiJkG3Zzll8ZUtcS6jwbYocKzXKK93r/7u8EwNqbfzMK8VnXfS39eR9KdhEnULuucF7
1nwjadK9kwFvH1wDCQtr6voYLZIfZSEUh+rBqyj1iLgWOXyxy5Fnm2ymTy3r/JL9hqdqz5KfBJDc
dNgl+Hq9R6r0UbqtcUEhLjoGTslGYIqbyM7N2JrnJLScdqlmrbntUHrY8tUj0f2bt1EpVowT4FA/
CKAr6w3p7KoF33JIHYL7kYcyQscdlrwilliGuhzDBi9ZlACAZqjnsscmLoyRujWcsljz9hqPJM3l
XWHiR+Tlkv4opvw+AekSn61yCGDRkZOnXq2Wo2oFF3XqwS9HZSEJn0KpG2dVhUexOZK2S+vePSZW
4kIzSs69MVGXM3+bxjGi4J6JlUteH1CDjk6iUaeNV2RYb27XVhsRCqcNmj81eBqkc/CPEQUaSnjS
iD/kKHmDs0izRtlqbn+4dUX+UI+QBspNdSt65ahyQ7WxW6ROuGYR5D6KBoDjq9abBbQCx30cI0wZ
WLxby3LqNi4rFj2XPvSotsq5l+eIByjDWczNMEnE7aKRblfTginvbKEAT5lVetTUVn0cf/SdbJZz
acjw+8YpGpP2zlg5pWNu9PAlnbwcZBeuimPUb56PNp2Vmp9mUOkLNUzYXgfYmBitbh5lJawuZaqX
F8XHy2IKpWnLfnyaUfe1dRSDYtoUsl1lC7cD/XEBKIMObO8tE3/BBZryj3IpZw8saEagZhPsQQzf
ZhbKiBOjplXzP84UkwzP+4y6BiY7abVrWWmXRNeHt1Fmq0/6qF2JLnyBj5ib17kKxtssRHTPll0D
Ow/YKE4Naxq+jGMLjPZ3DDFnf0OFtIDGWOPILMcjsr0gXfuQZWlXBTu3N/2d6IoGwSzMgwGAzooM
3/jbRCVG13YlxiMQKTj6TKeLM2t8KWT8YCsTsRm/ra5e4cO/1a32E6AQB2r7Hek9wAClhlKr23Q4
hvN4cjsToF0rfVCaaD/VUGWTrlySWJa3iYfL3bppDUroAdV+Oy39A7k6FlRtM561Tu6Waplqzy0M
hiQ25LORytpzTy+aemKsg3EjxjAGvY3lZaTcxv77PDGmTIjg3+fpTgy2GvnYeRXlFebxKRW1wcXh
0am7NY+B/DHTHGRdJnCPieO4Tk4wNOtlkwT69w6U0GxoEvUsjWW266IiWyog2D8K1mb5qH1vvOkj
l8lltG0QHQFdqnMxoGhYtiGA/IG3zbgsK1/bBkbNF7SweBRO147D7tR7UvDiK6RN1E7JHpQ6kvZA
eiIWvbqxDYvE2FZx++uoN7MHV8IQS8N2AhjMNOU+Ko7up/l6jlB76oZHluuzvtDMN8/CdCCPon7d
O7H71idYzqd68o3HVL1UlSTamtyen3ibziY3vpmHX8asCMf2yS19oFoR3lHOILVPUhj1ZM4rXKSm
0Vau4COSjtBSfN3IgVXoNmvR1YBe+wRPnkSwrI+7+5UqC/R2Np3KfHwAtHJXIkK0TxwHg2+8qOa5
6FYWH/7UtLaJfps4vE2cgpEUvih8k9Yifm+K0buAPYNqn5cv3Parv9Dfm2kwGz5Z8rYzDDjip9y0
POCkTb6v+kBGKDoM57nUH6PS6i+tlQyXPi5ZEgEUECHRGH0xV/2qOYkeGez+chsVJ6CxUwF4qef3
a5QOt28Utrb3awRYD+wcv3wRoYRbyVHBDTMRVGDg2taunejC9dTcu4nkvQYyAvSeYBSLAVDuaH3o
E3tY9EVTRW4EorqYiwt8veoffWQXr4Wq2xDSEe3H5dLG3FeSX3QVGIZZK+ileLXy0iqYtTZOb2yL
UYk3w5Rc91SQSn4aZKs49ZNn33LGddyYysI30/g5TAt1Y/q43Q6dHD+3RuTvzVTDulV0fVhKqpM9
i14hgWV1irKej05U7MpQK3bi6N5IgU2JRPRDaln2bSbKZsUurGukpvJGWZpS8+Q6Bv5UXt09B1VY
bcvejuaiG6J1uEvV1JgVuGM8Zz5SDK6uwwedJlu9ZO/bPo7RUja65y6wjQOSEj/SqZeS7jiG4fAi
xrD70k5OkJ/FiRHW62cEj3ZiLNYD41JY0kqMZXluXV0PpYHpKk7KE69Of4qhyeLzWeFu5IUBdlC4
2lmJ/iTmpQPqlSUZUfHaFkqClNnthd9UaDQ0ZvrsdqhBG5Qqwc5nz6NPfjJzqqMYs0NAsWrYR3sx
yM8ckwKnDNEA4kzJCrKFzor6QXSzljxB2veTxLNC3T/HbdLNA9xl/tbgf9DKnbIX4bEpczLU+vhr
WqiQh0XCYdF4gVotxBw5lJiDg+L4EKvl5VdXnCjGxdlhE8or18dvnYyMs83NTt6yHCDnxCMbSI8R
a3utsfu5RDF9Ubuaw0c1BbuidEFhikl2AK5YHkkudup4uDdj78kHNdTjLQi/jTL1xKCIRwP5b3jg
TrnuRryPRTBVYLHP7pPInwfLqmymBY30V4vA+YqSL7jVDlfPrDdj3OtofA+YdHtjK4kWOa/kNpQU
6TUYrEmP4/cccShJYbK3eLMza+hPkYWzvBp4+bbQw+olKHi69w5+DKJbqsV1jOTwLHp6Ey9GrR0e
Wb2w1cj2kVcg1VAW2QLv9WoWjJI23bH0i4/v1GoIEm8ROqEfzlnqpAutzbIVztjw9RKLSrsnUze7
9ZXSOfmJPe4TXdUv4jp2zgM81c7jdL0sDOqjMbgAsHkJEYJ+NG6HqP5LhG5xNPbXma9jcT2dJGJo
5EHrbT3EIVslWylIY7Jq4h4ZjR5mLiNsUd3VDvW0OSunRsQlJCh8RdYOYqpedJ0x4526xe7TxFm/
54p4Yg/FXlH53jd5MHxgsYBfZSa/9QHm2n3j1KsQbp+Ie645vtnlWD8YctGsHB01NxYq/l4vwg4d
vUJfN0nbXgcr6a6+8uDbtX4REVYo6gN5ToT1Rgcz+TCVZWpKRrWRPKu96oD4zgr7/9sogCCoOIGP
JeB0OT+JfrYAaxcmTlMvTV9scAVSL1oTRxALsdNmk/aoJIH97H8TwSqwm0ecNym+cELak67IzHon
xkzW+ydHGl7FmEe69qCqVTpr6kC92q3xgq3yp4rM71NYeOZjjnWiVDv1nMs9S2jrH/RpzIzxQca3
uX4QU1tbG9eIlVTcLBjFbs/Z/76OOlTiOmHEerULoA5XinrSpp1RMe2W8lR7VMJOO4ieJ9fkgmps
+aSMzZITuOVxmi8Gs2m+XBlf55O/7ZZi0NXG8mgN+slKfEBLsRvORru3t2aOF33e5fqVh5R+Ra7A
QEjLyTZ16RtXZK6805AHD2JQTPOVyefaIx1/P8voHjOoWxdxjpprzXqMBjwopyuKWb1SXm1XDQ+i
50qZjQImL6xPM768sOhijLKPyuDZNFvlVBolrqmR774gl/KXgxDXT197yiQUHmc5zGMFd6D3OvAa
0Coa4CMeM6uiNMYdDsUk1iQ2QRkIyUtgDXgoWrbx4qIM6KUt8g998ohkcPJYeh0MDAmEDGbOyaNj
s5BQA2MvemKGVVQW9qt6vRFnYUgb7svB+W7plpFx2Ywtc1Q0ILWsbgMbeNKs9aNja/fqJrHaE4gI
dPJK0Qau4x0U+V3MuIUgIkZH0S+oMoGMk3fKFBJxc2RzkoZFv0Actj1lGgKNYRwV72OlIS8sK8O2
qjT3tSuf7ETN3/EMcR86RMuXRhAV5CAnk75orLiFInZaOGgzZ1Oju7U880c/34iYpigkfNkG4W10
hdyGOSNJWNAdWYt0NmNiVo7QAzSF4mB0rXbSpsZIjXbeGXW4ErFKibQTYhLayfKtCxsXdXsPFVqj
HwPlolasC2bi9ByoOD/4ZM4vGoLJ52hGxl40ku2Q6hKHGTZPeLbr3rDAXaia3ydVffNrOvVegxXo
f7q+12x6KrMbDM1/cN/42SPWQ95zHPeK6wf8grP2EcKvRTlfdr+lprVWVE36y2idleTJxffBNP+P
s/NYklTJ0vATYYZyxDa0zMhInbXBSqK15unnw6O64nZNTy9mg+HHHUIC7uf8AonRJhXPYxCjdKfY
1ikyau0Qoqc0w6r9K5ILB9xIwWlhGTjU9meQpM5Gi8SAqDBNheIdKkni3TE8ex91mr/OY4rseYAk
RTJ5xk4kivHu+tkrhDvxqA9Z9DJRXZXhOg6ioxIgSiebvuG5K+xjzP96kFHE2VJMFegtktOFFnyz
AqGviqYxuBpG/+Jn/qxaW3ywrvw0sWJ/7EwhnsrSmw0ni49Kg0k8VlW9bsOk/MhiC7exobcoMA/h
G5WY29GDjoc89/T2MXHSw0Ax5pNUDAoe4IQ2STH6n2hkPno9mDyF2+iFNH6JpA5x1G60FRfGnNz0
g88SL/hIFB9BpllMNKZoFeQD8sQd8rXgLU+qRwKlY8V47rBOXSpzdbvqSQGNnYGyaFTFLzwPjrLM
XYUYv01OI7ayOA7bC9vUcHxrQL0fx6LyV3KYARcGFliVXUyUPK7jKD7kacs8TtdIIAFlml+lXTut
V37WqIHubauJ1rKyjjHgJ5XtntxnXXNHnfCjmUvsE5ZsKwE6YF8jjdup0bjQjPE5igMDZxtEALeB
7gS7DAbQCSvkcBG3jbtVm8CE1jB7rTQdFIYh6o8kV2dLlVssR1YXa/d8bgmz6zbMh+M9wuXKsSqw
Dq771H0Jy1G5CDc5yVZsmNPLrHkydzld3x7zPMVLe4jg1kBYO+UVdfqwhc3nYUbHvysPPlLH/V50
QvnhefWSYgWuXg0THaevxu/ojCA8GfbiDe2YcAYYlUBzB3Q+w6F6npRhREqrRHJibiLhaT26aoCn
jdaQ3jZAa2YQFtaB4XkPhe50zz7QKm7kT+HQ0+gxHYoNRA5knxIUwzkwSyiLdAZ1zIhY+4GoanyK
oRRseF2KWrHR4HjN+mIqU/NStCoe5DMITB/KX5k6pugHUFSzmeCuZFzrhk3Gov9dq+piZ5gCzNtg
WJ9VTsq1rr9yFeMxHECu5tb6S/eCESY7utpoOVTGqjZG7sAxXkbabHA9b6BvAMiUuwxkNx8t+1DO
m7/7/zH0fryBnO/v42VQHn7rrhryBWWmX3ETmBZDEXdfbRVYCG5qszCBU6ItAVA7uISuEnzV/Uxf
lJ3pvlQl/GeQMOqF9Li2deGPosBW1UclqvEcU63kUKXCuyI51W0DN2DGPDTeVcZ62BCIfJbGpstQ
PIXBwP8wQX8nK6Zy2wJ5/hgrCxngMn6soDA8Z6mxDbhBsFptkdacLJDI3PesdTuQJALF0J48ve6d
81gAY3CDfiVGCpAZ2I+nBpDETg30fAfuRnkKeq6hgnnTqxHjCqAZdUptzavep2IYcKoX8VnMTQWj
tNLJw1ckf4CYdvaTDDfZ4O7jIp2l7Kv6nWe8Byjf6Hay13HFL0iq7oPslCHZbPL+aMJ/fx2GHtud
PnbWZt9qn2TEzm3niWc90/yzHdQv8eBgvad20Qxy4MV1Ldq0uG6vsW0OZ4wdGudeFkPNpAkxQTko
HpVwBK7CVyMs/ActIK+viM8sD95VMYoXLK/0DVixfI2HmfVieDOSFusurLMV8eJQnHgwi+g16WsX
i4N+2CiVcWqFjSX5jPDMEKgB4BvFx3EGiaIm5e+nRI1BD9Arx0WYpFVMAK+y1Y866ggpkEundK+A
hIsDODvrMQAKwP+2Hr5rbcnyIku/eCYCy8ztmd7ojvrQFgI55nlEgaqckkffG7JWy9qhHu9haHWy
K1vH2A/Zprq1F70yPWCBfPKqOvuwIy0ALRa3B2F46UePJHHPY+i1ta3uoS+wHfb5Ij66RHhrZqL6
FrPDahH45EcQ/fIXkwbEJe+CdVLyNw91hCls01AeIpCdh6HgMcP1L150HycDoyyKq5kE0S41FOXs
9trvjZqUTwJNjv093oC8TMyh2Y9YjcNAGIZPZcovLRjnX3jcrypLTb5nIRk9qwLsBAcRl62WdaI6
qP3RmnhhVU+tp6bQZw1wz/9mF/om0sX4y/C9A0Lb6pdaz6ulOvruSQhsn5QYfykVsvFbaOBojzTP
uJTNKrCsLZgVqnRzrx6jTxGkntiAT6veKNxiRqnZzm6cey2dhJFlliR35l4mQ7B4G34JheTE2wTm
NS+L+CrPVLRwEPK6fwGmM76MRj4j3ngBQ892XpFbl3YYvgLoan95zt5Um/onxeB0McRa8WpBp1nX
o5mdU43kvgjSbDuS572qwCWXYyDyr7FT7eDoNb9SBNN7Ei1fosCvlllYTddYx/4zVNLmkBXBeDbV
OEfuotVfjblU60Dd/Gm1S+Z/zS9uAT9S5IXfmiSxARO4Of84GOIJVNTtgI7Bo3BBAOuRvRF4tM4w
/u6gZC+ARrVwX9pNdUStpianNdoRJRIzro5yI7vuTUsPAVU56Jb945gsgVWhla6y4/GRP1TzpgZz
stKqvluhVJk/kF8Cwia7tdqJ/9ETsqZjxs4Y2Qur5dVlJdEM+9zhWXzbiNxndtQ3m7JPwKvOHX3p
AczIav0TwSxv38pmFUUOKoQAVuchqphM5DG9juKLFh6piFcoss+7o6/Nu1NWb3Ove7j1lMgkHzsc
j4KN3P3H+MC5jCRYrq5Zb0KyI++TamRnaopAyuZm2Pj1zjC4OWhe57+rrW6sSJpMO9nLkxox/bzt
z7KXojrKXYr6jLth+Tyfcmg05U2eMmwnbJ7npjxlT/VrJZs+05vbKWUTrYStwAFkxzWoHqTHig8d
C5EyFQn4PzG5J81XRF8NmCzMPfeNPO7elHv3GBOWXe02Zyo8JtT616ZIoUcbnfPY+rbz6MDlSqx8
Ot3j5jDoizQBMyFHsL51HpMZldiQiaVC9a9D9YqvRre6fiHH4Q1hUJTl/hxv+6B1ztW8pznR7z0Z
Y6n0u/evcf+pF1CCczsfnr5nDzXXeDY4bwb4hCgRwZB1XNM0l3LXNCdmHXL3NkCOpZinLwIHAwLZ
lJtKHi93/3EQ5RL7gNZ7sxoDO4UooFS7sAOom2JA/zil+EQDWGZaWQHTKTOX4uOfjjG2/QfI5Es5
7B53YzRmuV8AtydV7Sxkd2PqZ1DF/fE+Ton08FCH48cghL1vPFfd2DWGH9LopcPVCqm0uT05yYil
bO6Z63u/WWT0y6EyeBt/a+umr4MLBASK6tMiUmd/z+mrn1vVWk2y5hCEYf+sa82HjHtVsRDjONQ6
RHWmeYnu+9d0dh3MHBTU+LM3q6q2FKYdgVHvKD2qqNUNiM5OZWMdQVneRstDmFy6l7h4kQ1qfxzV
C2XjUuI6y5jcGAnYYiC83FXUwFt0Tj0nT2eW7KKvM5MkT+xyZWXKoetjqKn++OoZaXMtVL28JkX8
hg3N+IGCAOqEmzIo1NfmtfLs7rX2OoN9Pe66V4l1/r1vGQhPpv50gabtLCMr1ze9Ueisr5BNArL0
szJa+6SHyfASViA0A5XVUxh5wwuzXFxOmIGvZK9S58m5ntxvsjMpDY0p0hFcQtIuw6naaIZ/McYO
RKNZume5SVuK3Avhjc22U1wchWT73i/37LLd4R2gH9o2Vttto2AtW2RkV92o6I6iI1ex8DylPcq2
PQfl3l8xJ9ERvyIzyUTMQFBDN8H7OEZ4ajrbv7RO/3sjbOSCh2gqN391QBhA9al01MW9g/yef0nN
LDrzf1n+FZfn9IL8eUS5Yi9bg6X3pwpzMUnokRyfSevzvTDzw532I+OCRRpUtDuRiDF7g3H30G3P
gT10P52MyXP+GStDf51dD/yjZpX1zhxwkYfNjHSF8NqdG6eYcKBnNVKm6/N83znxvEtb7mUopS6M
JDzpQcHdx/aMBwStzAdTn3wUdcaV1inFgzV6CBFrYYYNiRLhDy97TeYPfefOJuPJGawyn64aw/dR
52+ErUe6ls3ME/kKKZNyD244eseU7ac+Q5tkZyyeuErsV8Z4jxQYH0tNCd/BMroHq0POUA7yh7Li
dlXqoBs4P5d1sgQPWR/l4CHwzhXl6KtjWdTT+E/IcJ2KCllaK7y9Kd1kLad8uUEfiuyzjK34UUIa
mKPUVyIweJLHO9IBDPpfkVz7jOIufgQsXN/wEv/3eW6vU4uP+zn6AbIYdGUs1UcwBSSag2OleqO1
lOaDcgOzsVllU8J9Iita6IpKG51SCKsnudfI4DThuxrrTcDKbR4k+8Nab36Pv42SB8QpFXWEv4Dm
/nUS2X07KLKD+NQeclZEx9ht623Xui8keJVjYA6iOsvdsM98GFYERy5Ibhqzj5Ci2R0YO4iO/A9C
j2xI5CnHkOzIIs8eBvdH43jRak4jFgtZdJSVyP9clJRdAALKoxypGMGm6Ss8tN0BuRAIqqU+o0kr
1uc37bFb+083voVK//CnOYToVC+kUpmGGhB+TTGOvKWIj4MWNT6ewSicyU1j4Ak7v0AkqLI8/Gne
zoCez4B4TNpD6pz6q/ZpCWFc5aay9PYcmQFw+4C7VxfUyj60seHp8By8ZnViXmM8tLeJ4qnLe8zl
HryqY5vC63wq2ZHblbcYdSqM95iqWh9uPDVHeSYZ5766qsGPQyPiSEPLo0fFxkB6fj0Zqhwzozzb
PsljIhvCbdfo+5A1FuT9YgDcx/2q89yOGSqObxmCHS0v3Eds1UpQ7JoHjJ6/UopoOPjzgYUcJHc9
n8KjFjn1+j4bq/59rvbX5Ow+7j5h++9D6rhucDdD+n7oWPhM4Bv81q8uHnBm1IbnjdU/+qMYDi2P
eQEwjViZ229kYM29bNlxVV0yQysvtlv+GEQJqvpPSI4YMTACSTIVu1EgRRx3hXJGZTVceEE3vicT
dMqh9ZqnoU+tdVIo3tltOm1nYtt80BFwPtXO5G+NvKkeFVP0qygN09dpKlk0d8J5S9qhOyqtiuAW
BRIHmCYbPx3SU1EetSx0T7qH3R91M/N3pxyh62N0wmd4obIwVhMRPeZzYTEKI/vBsbq1bMmNwl3g
kBjNj2704wgYathvC7fEasrycAy0EvNQ+5DN/TBQtuY4OS+dUrFozfRjI8AUUtJ+dMMHW4gYMUQ2
MU/ja4N0b+rYzUW2bnHfPbAWVE4UIKaZa1d/8axQYP/KeDVJkquD+PKC0rXYmTY+N0sIGkAS6irY
3s+upgiB9vi5re+xvE6U9WQkKT59nEaesC3bcUtZnU80vykxb4YsbvZFEOSL21twVYO5gaW9mPU0
+ksLZYpz0HTb+3tuLSN7zEmf/vun6wfcAOsU0Pyf10OH/fbp7qE/n/D+DiLToSQS+dbu9pIZyw2A
Kkwf7q8ZYQ0I250K3P1Vu1Dx1lDhfn9CeUK8Bn9/wtu3FQYOUr/zp7udWxc+8x0+nRwtzy8/YY2M
2P1N9vMnTJvb73f7WnqMwqp4+P3p5NGqLQ6K74CKmr8IeXSeZl8ivRIY+RK6vX3KjouhUqIVMLzy
GdzRzHdVi3Nhtc4TpbLnWrfdT8g3KM5lHgBLzSvfcy1bFpaSPuS6a67dCSuBxs4v3JjEc6aTkQsm
j7tMGFP1TEz9pGjGV9kpNyVgDEO442181UGab0iAbmQ9tI+C9uQU8Y/7eFwfmTPicmCMjrpqDYW5
XjnLtKfDsKojR0NuPNefUJQ6OUOjnKO5NZZ2fwgivlrZKYdZHpL1zLYDVCEZ4jUBchQOksfzOeRG
b4phnXY2Vnd/Yl5cb1zLri+3Vxmjmpy/py/ky8hhjRniCmIV6UE2B22sHwA331ryqKFBzqi0SsQ5
/7zfQO9BH2jOowxFCD7sEJPIl/f3i2b4r1xN6qMckeCGdrb1+vZOZQhtd/KgQxxQ7eMDyZjxGftd
e/tKAPsXWzVKgfEbXwb3bHhZ9lArGgTW0Q8vck8kuLWBJip2sonRGkrupQ4CITSbaPXXaDdWh30F
2/F+AjlCbngFLxt/v8I9bMUF3l9/XuHekZTt71fJIaGgH898SO3QSFaDdA2UmdQ2k46NLhQDSr0f
75nOI2Y9ucORqrNDub0qH1wXq4RBDZqrAbpgRT3HelECx192RjZ8iBpjPm0wxm9R3pwrp/N+uRO1
miwYmBN2VJWZmvmLxNGBT6nBd9vUfja2r3wEqeugztVmrzq8nlWK2ugV6hJLU8NQH3i72tYKOvto
K52zdzOn2g8K/1wjt6UNCzMvzfvOxTWegGoV7aKWW40pf2N06V72DIY7M44yaskLvUvH0y1qG+5i
4EGwBlGR8RM0/MrZMqwb8v2KlmxajenJsszmcrZ2zeLafCrRH9qGdbEPKy0kZ+r6F9UFDwK+WEGO
sUtwlUyb81Rb6lOk1q8y7vixgbNghRUrEDU4lcYqK2zlEzyrtnF1z6KQzOFDf871Fgna3gz2XBra
WoZZIR77clBfoquYMAcOFhbOtZTN4VlumCaShKTii4XpYCbHui4aOMrz7qSjWuEI7dBrfk5+MViF
TlespzFLX12L8lk7YI7g2FbyWijYKlg5+A7Z7FooV1Gu/pKtCZftixu5Z3kkmi/iCZX0JUrBPIvn
jZPtQJY0L7LRx8UW5fbmKo9No+nV9EP1Qbb4JOjyYnJ6kkOTHhBgS6p+T/pAeUlZf+65FAoVU9g6
JFfPxhi0cKnamYFNevg7NqXwuVC4rgEKC9J+cmA06P/qngda7VQcvDEHb/wnXog50dCpMTfS6S3G
bWVhm2Xy3imjjvw/T37ZNApynkZk+rhLm8k7c4A3VZTRI3T16a0VKzlIy9zkYhQd/2PO4OgRfCZL
YyYwH5I4gnK+4oESmHtHjZtjb0/OWfZO1L/BIfmvI+iqqzCah6pJ0ndTc8Lj1GDuKQ/KuynfWGAs
NvIgUagKKN+QxQMOK0fU+72NH0PDlJtI+vK4IT48yWzZI4MGWEKyo0jBTH5VPUektca41a9tbFRo
D4fxOucb3sjOfnS8C3XGW0uGqrb3l1kycgnNh7uUtI9ag+utMRQUIJEFfVVaP2J6z5lIBLv7CHIB
COZfmqi/oewA7CecaeKmXTzGZimw7p1mztyACKDCI9ttrXpmVrsLpL2Lr7UNfUqby+hai1kU0KXv
llcWizjN1dcisCi1mLpOItt0dz0KUXtXmWY8SRGuUVbNX+uEpRl/yv47+bXV7UxlFu+LvjO/xiZM
BQti+HPbkPVqkjA9G2pO5S4e/F2o2t4lsI185Whx+h5ayo/UtsXPZLjezoPp1VXBauWzFX0D+KpT
ri6qDytvmnBpGpLXCVurlxA/iJeuxgkqtrMnGYpqc8KWsgVZPXeWbVpuctLpa9nLvTE+dThP8nii
t0Bd+KU53s9FPW7OasXNSfbbbpquW8yQfeUzc9vuZezSVYmc8XsrHA34RWgsZNMohL2xgrZEyLqp
31mJYeUUD9An5sFG6m0ofHTPmpdWT1CrbuHBSoNjls/o6HlUknPNQR8ZtqPaimOv4FloCqU/z/oU
K7UO+qVpTcNZxuQGKMJwTubNFDXWCksnhsxH9AjZjmBX6ZFtXUWw9N4tY7IXOTjQU5l1VOskWrb9
5D3Ulm+fG+wwl6MxOV9JwR38wZveigkDh9yryy2czPDDNye8JRLnqwKheZXpE147nRY9ZpRvoPXq
9tcsGt81zCd8KhuLwMt6cI19+Hjf2I13rpnoHCEzls4idtx4PylWsJBDktD+PdgP0SA21ewcW7Ca
FhapukUpmprrX7ZZXWzKlK8nFNn4WCNodph6oDySHdCNyfdqQllJMgcaWkB6AtScYBWMbvhdtdrw
QbID5r5mHvn/OE6exRTD3tGq8KJOUAWUmkK8J2L3KRC9++TUwEcc6yojo0rSB5mcZiX7ZMzCsnVw
m+kiW4mI413do1wWYAKXYe1cPyJaO5yj+WS5pzubCRepUBfWU4DHCqL3KQsTo7Ge9HxyrokNzIU+
Gaktoaw9+OyrJK9RbYwwjTUggJw1UNkOdr3LKIqrNy3Pfu/JGDSr9nkciiUYivCL2/8yrLz6sAsr
29sQ3NYy7Pnh0bVbk2IvdyusY5AySPvwSzSp36Hsd9cgbvOH0RjthRxfZwZSEbndP7iGml493fwp
48ItPOYBpYVsDdeZ65QnGefe2qCdmbb7SKT+R2RSnJ/fjtIryTZBgm0rm7w78efd9b0zrPP5XaAw
cyxb+/e7w207WPa6t6lRUYnKPv9Z2tqFjGz+MeEgurLiQT17jVseS2xkNn0fxq9TB0SBNEr+Ezb4
Mm4G89IaerpqcR5H6tLHBGTeu2/SVhlxtI1PrtX+My7Hmqr55ptO8Np15lFLLP3DG0p0yLI4OJda
Cz1e9fK1nnr2+6AnODQ72o/IyJ9AxaXvhs/H6qtcOUbG1J9Rp4A5agb1J1j5vc/c+4fmFV+w5jJf
1UrJNk5B8t0IG/Wh96dwFs30vsSKv5ZDkUPC0ckt6pcc9vemM1v/oEJlv6AeNSx1beQiHs0OKe7R
A9U2mfbeiNwdC4xYigW9T1nVLPDCTr6IIvxWpLX3jUzCQ45Ax89Sn9Yqt/1g4XZnRE/yaNFayN/A
GFlA/diYeVr9dAP1ETO19pvRhT+nLhA7xXL7jYrzyLMHeC8vnpGLyJ+7qmQBOnraRsa6yawuEMd2
Wd7ntxHIFfpLNzFJY+AwN+bhU5BF7qUIBSjmeQ8mfr1qkzxcNw5yIusAhTF+AfdY6RSlebyybhRl
/HTrbTx4SZHThOvYRryIcnfLef51yC3Gt3o7RJ4/0HJtHQ1hs0mcTllESqJcPKfXj8kIUC728+pr
F72BP7a/JVXrLZHe1s78YNbZRHZ4Wc0d7fg9hYf8NbJ6zIor1gHWCESlUHvk1eLI/jaZBYyMNvgo
+hiTcCdS90oh1CcnCrCMmkcMnfViwMF8DTPT36EP6gDes6rXNtWe5QAkidIFon5Azuq62upKqPMV
UC8Cigm8rv6wwWTvlCQtNhVGMHYbB2/o3+v7xHT7tTOo4os1tqvQzsZ3rxrMnaPjGyLjlfqtGcLk
s8XObdsCP9pqbmh9SdJUfMFKO9gOiWpvy7ZPPkfslee+GI7zhmW1scOyZXofjXol45pgoRrVqU7O
awjeSCjv5EuQ37FXoRJuDStRlpUIsDpjLXGUe8XcvMdkhxlU/2tIb7omfIrWXP117ADS/oCqO46W
SPzJTRWBUy7DwvhHLEv7/MKbiLbUEfAi+jM4mTtQ63dQnRY//orrDZTbwG/Of8U9P8/OLYj/LrbG
ZQ1redn3/Xsm6upazsxFBw2f458QrPf6ijnNLUSVrSKJBCtWYVkbmKO2KnDUu/q5MNaNOSB40rnu
pjDM4uyy0tvBih2OasPvSVnc2/uWWxzTPOh2NSqfZ+GhqNPEBRUMBRe/GC3kxyCq0QTwKv851ToU
YiMmo5GuPgADyC+VZagbS+u8RZYJj4X17btQxx0aCaxMLSu7yJjc8xJXHGAGPciW4UY+UkZpUJ5r
ClJh0meXWyyqUiwEU+zQg3FUnyGD+4dmqgCweuZYstYLlgCg+6vsFUlTruwQe1DZNGKnPxVj/i2v
UvW5Nqv2AbHFU+J7qPbqUUhFV8Q72TRNrV9kReTdenG135pu7D1RPfVfGr1dyVHOxPylMpnHq7AV
AX6hNTOKiTph70WnoDKbt9CslvFoIMdskymczK5dy2bbxD/gxo+PTtrF14y1p2gSQKKuaawLq2zQ
veSgFLeqnIrJTs3xd7UtUT9VDllgMwnP7awpEjciPHc8/GWf3Ph9U61bPajWlqVhO1+67aMpLHXr
gyDZZ6GXXuRGM8t4pZYWhnZGnt1iYTOlsJX8ABdQCzjjPFjG5B4MzmqnthQ47zFPCbwVai/aAuRh
Ma27ZKA2MmvwpG6bHiJITduE9iPHIWfXtS03KPfV1Q3vV5gceGA4P6PS+6W3g/qWVsoELKkOLk1e
Ozv00UO0Fi3zodfg7xZGUb5pURFS3yi7n2B5hWG4v4wqeolesko1eUKN1m3TpDYKdV16LWOcx/+K
d3PnXzFyG/iPtItEBL9K4df6gwueGUqGOq1NgAXnfDI0sJHRTyyJRlRdxvEo9+4bW2jpVotbWNS4
uLnzJmAeAutx3o2M6qXTqRDfjd5kXFfg6cvYbfCfcbL3PniotHKdqKa3U2CjbTFbHUEbWeG7rikK
2oGq2Ee1H74Hcfo1tNz6woM7fDfnKnhSv/mePZAaTp/lIVNZ6wdKhv1SDkpYwYL8gu1BFpZnyshj
Y+phFonBNl6tyNRWaTzWl0TTk52mlin4BcM6lVGSbIJq0J5sSGLLHjrJZz/ZTyTZZyA/0y+KVgsP
JnvoMQ0JTKNaQndsnsyaJ0haaupJQ6v2kDmKv5tKdboUQTauRoxM3/qeVXLxwT0nPZmioAQQ1f2C
BJcar4C3Jid/pkm5LVTIhWzLDZC8CIRDO+HRGP+rR55DDpdjbsfItq6g2Np3n2Ntptdglr7Whj4/
DVl5kaFoDoFAEOeob7YyJDe9qbcXcgULecw9Lvf0WRP7FmPEbeif8yMNtr2dUE3J06VxfXGCLD/J
8eoUKhtPTDVALMPdChJbx6mMykOT9y4p+DY4O7VhbMC3xY84WTkrFi7jcz6KhoKxUc7P3AKrIsNf
OS28MzM2tSOKLYgYpLNaiFY18UYGIy1zytuu46PQ7JFNG4/qqANB01hP535bP3d9AhLc9EhWp2q6
VdseYcShMPdjWpX7bM5MRigybia3Sh4LRaaydf/FVPN0aal1+YGPcIBOKKnFDmFS2JwZU+Vxi2M8
AGOAheuuL5Ea83J7azvjQsyAj65UwgMLcPze5qYdtN4CvoRyipK0e/szrLVBFzoDjJk8MH4P82rL
w7SMYS5nk3F5NmseBq7ln8OYhVjgBKbkFDdNtVUSh+J+POrPoWVV14A7uNUEolx6OqSADkWCQ+Um
+rNtZfou9wVM/nmwg9XLcwa1Zx5qFmm+1MC67eRQTW2SQ6sA15ZN024wvHRLfdfblISQDVKf0wBl
TeGK+K3wWfW0k259NBGTYX5+7Ws8ISURNNoPJeuYcyUIbZOrWDikuaKFX21ZZmC6Cp5mXcdpeVWU
2lzWLVTzKurQaGpTUocUAb5CIj/nQUveInJ2fpU7v6jPvXpDVH4WqSiWtlKaTwYouU2DjurZimJj
346pscM0rXuQZ0TqJ0OUy0M1uxuCr1XO7JRn15w7vp2xTEHvzGc0O7dYjrNIoQksai/XOP9pFfRX
jIpYeQhSUtuT2AWQFKPcHDL8ZsZ0naI/hEq3YhTpNWyK/LVsy9e8N/SH0euyV95lDrhRkJGZOycl
R+rOMaqD7LXbOkK/U3Q72UvVo0TdybPw5+RY0rBiU5PrHur2AQxNCf7dSD6dUD2J2YPEslme+J77
kZnWLDcatg9uVAPM7DSP5XkDISwuu0Vt2M3PaeP5SvGzSpJhYRpIYqlF/wm1wz15SvV707T1uE7y
xFj81fFX06pqVluQI2V8CnO0Q1wsBNPJdE9BQxoa8XUWrZFghV+Gww9mZAgyD/0vlA/fMBQPPtwU
nWB4Rf0lSgaxq+HlwHVxiktKQXiFzLa1tczRXfJ442ufNy0Eg6OlOejIDQb24jKY44qKsfQYU5kW
Hs+vKVyEpm+e+rr2Xjy/ny8UvcGYkWbaudW6agWWF/NgXAKs7WSYyG3MzaB17YONGfLtVHbhtg+B
0r7KQydWxU8IHi3teajVtP2SqU+4SVhPwIv0p3hVJCw8c0MZjPc25fZTr1g3DMECSPKA80OI6IBY
FfHY/1QL7TmjyvjV66x6oduW+4af17jEczd9Vls1XCM8fXRTG53AYESzNZry/QASB+UTTcmXTdUd
mGo44Nnp1Wwz2SrCSVZ57GXP6bwZqSxQabjKiOr5J9ee9ipd5yCw3LOu5WLCtxv6tGp56QqIUK+u
ZH81khHOO/SK69Y7R+Tll6U5OIssUF9iG/aVVfO7j5SfNpaXVUupLCSFg6KZANvkxWwdD6xVnWoc
ERP9zTb5eE6sX2RLJYUO8voFT9X6UUNz+FDlWbXyM1t8jl3+w05Fei3cWnlAHpqit+i5jvB5mLOR
V6rJ9bc0aH8IvrNPHi4t3pfAAiKjDZcoNj/iNt8/5JCY1qHjgCR2bSwztb7eVz50aw+9yRHvHOx2
1OnE1fJFm7hB4gOC/1vT+RvLBWGJ3lv4w+WHMSpF28VapOxIAH4bK4TNUxMB8hI99N9cFhQiM72w
383R9LZYnWRbqyzaa2AV58QbdUy5DJb+VfpdbVB2IekcPNpRee2VINoPQ2gdEfFGEXLeiOTiF1/z
Mmj8hd/DF83D7lf/P6ydV5PburKFfxGrmMOrchxpsu0Xlu09Zs6Zv/5+hGxz9tT2CXXuCwpoNECN
RhKJ7tVrqRtZk7d9UDif/Mzt1rUml0ebA8TF4yUuw4aHLA0Ghw2q2/qlHBtv2RGLpFqoCGGKdvxo
UTeRRdmnfNGUZvyqTBKrkKfAKWrlOZ+oYZPJ9qsP1+432w5gVukoOOOGEm7NEmYUVza6V8cErlXq
fvvdM4Zt6RUk7hrtqU11hyo96d4z012tQ7YwWJCODJG6rGtEprvEt7cRnOTHrK/6nWlLB3fM0rUy
OMcxrtqFTNCDQEzTb9pAMzeZ23zyrbRG4d0OFlU6BN/gZbraRmG95Xx5oHJGAxYa9I0j1fUB6teD
Q33zHQ6TmDkVCnfpAC49AgbSe354LxoIypSjFMFKP5kiSYJWLLGNNbkd5dxZg3KWu/xTb+fXwkyJ
xmflE+Xj8QViZ/k5k5QXWAqtOzXMq/NglNcuBMqTJ2F4DJy3UG7SkwzphBP2w96zYEAB3p/pJ+nO
bahU9M3kcwcqYws2HWqmaSgN5mWKbD2YatvdNWZN4boEqE2XwmBVyo1/VJ3mrNSNDWf9hDicgIm+
Q49HhL+i3AcjNUBfIOyioRgLPL1wEWPHr77w0J/Coj0892gLXYo4fK6VrLoj0Mo3aezI8HVV+yLb
abigyCLZlkH7l00m5B6ZYO3c9xaljbofLHnayE707sUkpPHdfdtbwJXH6BthfTw6xRj2ThDli9s4
UK1+MVRqDKgubdd5bxcvhRY2a0Qh860YmprJ7cdR4Jf1RurfnHxYdjVloETZtPR461qcWo+uTqXf
cgJVHCNPfyAVLC39DhFC3zmk1XAthtC42Amo1q5e6472F+e6YiGH9bdON9rrWCeknTJoPsvg81jy
PQwldTk0YfWj0x8724LlJ/KdU0GaaQELVbvqI4pnmhAp8kBq3B1CcQSc+DpfE5g8r+nUIw19TdS4
oIgTk5hsMwqluo7fSjGUVT25k5TyWwSqJ0P366mM5JZ7ELRQYmgF3ngebIJl3OeewHx2D0mTLSmD
MJ/yTE4WATABEuf9e221cRrGkcZd1ze//pO0mvAQEw63h702cPXfCm4WTNlDEP8o3Nw+9AXcj3aD
vg1VN8ku0Kmwoj6TyuQSbjKO3MNGy7XiMtqlRbGl3BDD8a5OXWS7jEf1Y2qTl/P5+u+4h5Ccy6BS
gPBwvEDKnK3dIJAfmjGyUBnq5Kc8vi9LHkAnud77tg3DXaujCB96Tn0Zgin54sTlZ9VNz3LBNz2K
e9TWgTMR5dKWpoXkutYY+q5xR3kHVhol80yN14phFXvFZDfA3dMtoyvITPNcStXyWpVL883Ok0dl
QCaoymQZ2Rpp3Rlh/oNT3p3Pb+Fnr+UVdn6UQdEUNLtyqO9svkrbSLW7bW/Yw1W2bG8FB7T6KpOg
VM0k/JGaZzJZQMf5Ml/NvrY+Wz48p0WrVA8kmJpNEdcZWJcSbDRhLJ65qmtW6c0yrazoW5H1Sz8r
4zfZLxFBSIP42QQauGmhPjmOowZLiwGW13c6hZz+cFZr3X6yHUfhJ3tDlKv4GvgG5Z22XBxcvbPA
E3ZvihfxQ2lbQPGNygQI34RHqIjDNZGb4S5xzHzRGsa3UMm9J0oRh50CceoW0lPnmTM6VJGp9x0a
CwCEaTI8DIneUfZTypsybZtXeFEPwiMw65GqNeJzaldl26avdrLlxXs4Icy9Qv7hxP8yIvVXmxeo
J5xVAJH/uukJug9qMJxSwr6LPnDcJ0PXCQeV/WHCnnQaDMFFD1qwr+NzAFCPipqyXpcGMtUe7+XK
RP9yz81FemnC0V/YrU36e5qtGhvFGUN/kuWJi9TNeCiquZGWQCo0ve32TUP0erSV9LMTW28dSNNr
4YT6NdP8vxBrTymAdhY5OOoldXwwLDiyuUdEatj2bZQ+eOoUuc6a6rsJeVYSNMobp5y3Qg6s5wLq
p7WiRJ/tocxX5D2dazI1YJZhUiV3tHNNSZXg96iU1ViCWfLd0rkKR8cxgeaHJLFnWy71JtFfflim
XYRbTFzpat/2vm0Wm4jrNJe+7Qg2S56/trM8PUtehQDBGEP81GrxCdTFFwvA5DnQjHXmV49QUAdL
dVRPY+Uc9YQ4ruXYyjlH1H05Dr6yMuq63zlxpe7RIRku+dQEu3Qg5ALKINjlnhOsdLNRX80BPv2y
739QDDf6HSd2aK2eS+Lti6p2snUHQRI/l7E3HsggLH1dMhCKyrWdPABiiwtTIVbjWTs3ktIlH3m+
r0r8yXdUaGBsRGA0OR9OI8Wqy0QjHR2aWr/qjIgIvTxYlNQ1TbuI6uYRsqBkJ2xzQ1XYL5fKVrt1
Z3XagqeRs06q4NWuOsIwlh68TGyUqzYxtGvk+M7GpzjbTYwtGanxRIFRuvMMFG86tYDxJ6jPXakl
jzAq8FyNyh7YK73fC5uSAH2BXRY4qGRfOQpYb4pKGGqc5MjsB0/jKRm1ia+yJA0HX8/GA3hs3h2X
DEZAUf+pAXvEg2D0SapIO3QU4a5bCJh3SdHb9zLynrKlthx6UJqn7pVYacAZxw+aZewlwQnMcLoP
RgIWNjCPVWGN6krzHRdyl+7BIxruGCYp/DGUzHMNQtGlXu1eyrzsnmfpqdoZ2YjR5KnJA737bCIE
gBy5z0NeXJfPqHwRRI/0Jz4/JhidJQzv6dVuJl3h5tmiGPlK5DO5NQV56VUBQ9h6mLzERFhU7l2d
fxcDhE7lNQnTaGVZ5XiFYcpZaErdk2XRxuvNJhvmVo1tHfwrLmKC04J+MYBITpa8C6OlbCDgXktN
eeodqzg1TfyzF0O1AEM3NIyQXgNSFj63Lr9EfK5iud3E3AnPpYG6ryQb+TZRHJeqSho+Bs6+qS3i
9+l4NkqTG0AS3teFFPH152eRJ1gLpVcYuhE2oYSkNKx7YavtjEBjBW1paKsckyqXJB1RXVB/21FO
01VWDHcNdEBXGWaDpeb63r3Pq94SmovJFnaw5nvj1QZMdOJLV3XKCl5Bndu0qx+dXE22dah/bv02
OvvtXwTBy7u4GfKNY7uwxQQoEFUupJuiB6cyNDmiOze1ddcX/UDoFPmR3pRNhCYs+Kql+LMLK8oX
A3mLhaFL9Qu/98qyDl3vsbBLlNrC0r2YMh+KIIK0J4iOZoM2r9oY3FqmoWg6SD2ognSyPluIKbUn
bp12K6mL1atWPQSCnEk2Y+R5eINv3E0y4bg9VWGkL0aKSjj1qlOoDwE3QbAkmsJXeCzwzWajeLJ2
Y14q6wYx0l6FX+g3G1OHrhV80eYpyuARyEMvXjWWoh/qgHp9BzDXk+Kb1QPH6YXcJ9kTzI9rYJLS
/fSg7jaV8qrFTnEqk8C9DY08SZbh0IUbCFzQWEnbXlojXiptY2C6D5Wefad0AoxY2nUHvmvBoiNT
dW9kEXg5Jx63huMCuCqlFx9tq4duSJZ6U1ZP3jCUT1liX3PIhO9yTyqfHK0zlu0wNPzCMrRtxd2S
oghXbu3eGVnendt8cO9SxNbh5wxfvSQs94Hs5xRueNGrGRGbJA4Z7MRsRB01GHlSZWLWlRCuSiPp
UbZ1+YH7x06Ye6tNT7GfgWzioAlAcvQhbyCDaWhVvKIewnw24ggCbxXucCqqzOekIvYN0Exe2dPQ
GGRlm2fc3qXIMp4TqpSAhCrxWqxVndbbwvDdrG9rG5DD3O01GH5x5gmv2mSj68GTxlZR2weQtlP/
JYYqIpVrmPnljXBOOzDpOrSjt1nZi1JCN36+va3te3cF4Y+8Fc4axRSr0rfd22xsVs3Kosx+J5zl
oAP01E5pWHHd0ZeWel1HW3CjO8Ny2kvrDdYmCcb8ZEfHjAjdE2pfrSJ3T1MlzVNS9i/k55xzBrPA
DoYH2PW1vrs0dbynpN05WpoEG4uw1crXYqQy62ZqtS6600EquHKuBlCXpvqR7MjB7lCbFv5pGcQr
zs8B8uWom1hpxyNeQJ5YDmNk68hdJEr/Pc2N9mue+yoy4ZpxoS493AXwRtWkw66NET03MlJhppOq
B2Lq7TJ0eu+1JHS80eA52IhZpUL2A7Y/1EWm2UwH0ldl7dULbO2l+VoVibdT/QzS8o6wXZiY5aqS
inILcpn7lu2Nw8FBpsJYh4b1qxtPXV1JCnX5zuFdV0+UfBNN1V6e8eAOnfdi8udRtDysJGiAXjQ+
bfdujBDRNJKMTr+E3vAgRuGYZncF6DwxAmNlnDQUehbBxKc+lpA82X0P3/m0KwKd2mZi11qFpqRd
Blf+2ejS3pIoOZzNPPDnh9gFTDk5zfZYh3PRHwJz+WEi80J5UbjJsJ2dhQvxCM46Jlzzvy/nthwY
jVJRnhEm2FDfPXy2R9NdjbXTnQYllc+ySrirUQEOhpyR/QGyiWBSFBJNMckKiV6sGRMPBsKwo4Wi
kLApv3txNiWZW+RpP0wIZzELay+iH9POYhmavx48ChBZrEdA1LddK2LLwJ5ISjULkMyraBjTQ1YF
PxtqA9MDke/0IHrzxOw3T3zw+w9c5u2Bm0F4L/af14nh7DNf6T9w+bDVvPaPr/KPV5tfwezyYfvK
k369/D9ead5mdvmwzezy370ff9zmX19JLBPvh9IO6Dv6wYMwzS9jHv7xEn90mSc+vOX//Vbzn/Fh
q396pR9c/ulqH2z/j6/0j1v961dqe37J06GWIdo78GgXTF9D0fyL8bupqPJZlZIjvK26jRs9yt6P
bwveLfvHKwij2Oq2y7/zn686v2q5Q4VmPc+83+nf7ffvrs9hhqN3p4c8nc9XvO368X14b/1fr3u7
4vu/RFy9HsarUXTtZv5r51f1wTYPP77QPy4RE+9e+ryFmImnf/kHm5j4D2z/gct/v5XtlFDnltrX
QTKCYyO1E0MiYLNj/LsRM9EwFAdVuwqzsIheJRbMvqZbhkcxXZJA2jsxsmxa5z1kWqMvvcqgtqo2
pPssiCFQq/snTsEQ2U6jOKdysQXfMs2LNWOgmwey7z/EvLC78ERtxhJGLGETTdXDlmHqgMBqyPZP
0EVfIPWIL4UtxfvOdhB87qjztc3o1sBQGZ/zFAbSyUuLIpTkxGxgScDZPPl0s4lpNdLfWgBURM4a
qGXEVrnfU+ecq/L65ujCKrmqjMCGJ9mgviQbkdjhZA8OEzHVjR+h5WrDd2NQP98VF52gAXn7kOqe
aTgEVnEplLi4KEqjbT29ALouVrdaNezcAmTDu9VW7wBMTpvPkAuyo1hYmTmyREZ9P+8ltvY7rSKo
6R1v+wVJ0ZzCNIaW99clhVvad/1Z5cHi5qaPHNEsdefIZU8RM3pB3qRQfxOrhx6ZEvV3wvWNTP3V
OHRbg//bEVCud/KrScveNVgkjGL5PF2AE3EkRz8kXQOqws4Lik5TmD4ya58Xln8bOErggIaZ7Dlw
XAiuCF7dVgjjvEyyxmhJ0qNev1tz86yGct3FSXr8uHBUBn/fhNL9h73E0MjMM5FuY69UBlr1MUJr
o9x5d0GTeHeiB9jLQ7e19LYukFny2szOE8Kvc8boPFJZOrnOK28bae2DbUcxcdNAP4hmJHR2QBlZ
P4gegmnDPpGShZhMfruJoavrXkrBCSsyiqMRm5UWrSMDL0NtzId4rCnUu1aSlDthbRGTW4Op1ZZi
4jY7uYteN8qEvFXvJHxnDzJO5kbKofQAr/HTd56NFP8RkSGVgO3fJrUx03e6an+d7SZ4QhU+rTQj
y+PKWzEzX8xBwxBUXQeFyfSqf7+u2zClVI9SQ3stXoRheSrvSJnAsGW7B9EYWYZi/a2drV1kYs2o
CSFaOPkmIFsQvh5QvhvjTnq3gV7kBAziLpZuG94Wvduw7OF6lWBoWKkwox/1qQnDvDmKoejNzQcb
dXrQxnIQW84T/9UG87LbNdTe2WRQ26UcfMr+lHBERAFZTa6+7KfX0Eg5XYUISogJ4m0RGtSI1E5a
lfDS2gdKARCnFGOwpz+NluE/IbQgb4Qd9JhzmFfMvqUQthTbiLWzz4dh7vVUYzj1fpSjz1KTksnI
DZjc9DB6DACo7W2LoIHMJ+y1aLWd8KCAy+HM7fhXa4KxpxnVdbkZl0CqLCj8JzhJO8FJmgFQT476
KqnHqSuM9TQjerOPWFL1G6tHvml2FeZ/GgYCojLvFMvjndvWw/3oGFe9TrqnggP3IdfVcj2UcfrV
0w1SSgCsCJ0NkLxNKSg5cj8VBsDVqIB+LaxrdyHVw16AjQUKWTR1ZbtLw3CS9WwTsOWUqrp1An5r
KSZu8GTXccOtZvPRfwd69uo22sO8+O3m2FDFXQUw5iJw5R6cwnEOnFz1dCG6ooGL3QBCUKFpf7OW
lGn3hWpstNkTslMXGc7Jh7wRMrFTI5bbRR0AsCQskJtVD2NoCqG6PHo1sjlBdVfm8D6LnmjyIaHa
NtVBdbjVz4nody/2ADnA5KxvhbOsachBRz6cqLVVXfo0fgldx4J8OAZyKsUDuiG/bCGprIuY8Kfe
n+xJn77Ev/eI2ifClvmpdvLoDPd/dG5Ka1U5hD4h9fppEpNj0Y3gSSol30NCe5JHe+gWwqfqQFCT
90QZPnUi6gOnvZK2roKt6MaN8WYHarZ9ZxOXCn/k8IKfRF8iZNr3WgLRne4ckqnpTQVGynkseugE
o0tiVruPdql1Dv9k6w3fPUiIPqHpPvncdhVWMRZrRNMOlJ4sxUxRDPKOrHJrmMpV1/38pSbe7MsA
2c3Y15+JetRmk794XiqjoN6B65ezFwUJ+YvRmY9iRZjb8bnMeWjMdaK1ZsMPjU7J9dFPffcoekmX
fxk829yIUTcU7tGrgCRzc//lEv7uzbYOmClqOC7qE9PsPHFbLPYRO364XE21ziqtk4kT/2/rZuef
awMZFQor2Mh+kG2LUffuJbmEhb5w4k9E7z4bva78QFzbMXRSv7YXPsZWVH922oiUTtj6D35o85tp
hNLRrM34+GGfBtKvo9+V8N3wIT4pcmXtOykn/gTtwKJGPOcUIC8xnBtYATdtCPQSLIJZvoaR5Kxj
2LoWFoFyEqZJtIZ3rDk1U0Oy7n0z24SLIivrqLSl/WwXC+ahcBO2NNfM3Rg5aLX9bUsjH99fYV6v
haQj6iS5uoZBIVSMuIMFK/lWDGM5T+6cJL4DYBvlyyZFzcLzUdvytRqerx4FLkUL+gWkWh2J8781
GXq96L0acHsvxFTYKfBYi27uJajAFoTV3hndIjPXWheCcnOqZhMokTKVHPiPoml0CCTQur8XI6+A
AGf26Ca3Do/AGn958NQE/lFB3lsp0mpF2tE7l4IkqahjHtvdrF8LI9SZ/nkQhEjx5CSMf/aZ18w+
1US7JCbCUPN2Mlg9GIRy7RmukMhV8ue2Qonu1+DXTCEV0ialOopimOl3T/OydQiVw1L8DM6/itkA
M64/Tcy22+/oNKEPLoH06WdVNPNW88S8bN5qds4QbCJem6T8rtfjI7X+/cIm434YI/Ri1MTyyLVS
UhRbblMsK7hK/EZ96KdJiDHsZaOAzBa+vWQax6Ca9G4zrS1IqwRHu1SDi5gNcv4jaQKNuRhaZObv
dK8/IhwkP5bDuqU+pgJJB2Rhkju3M23lNqa/TxG6OCUWLFycifJoJboQiw/Vws5AdlKGWm7qIe2r
RaHJP11v8/NS0euCiYNh4KwihkTZqWbqAeFFUvZgU21859aa8jSQ9FxqkaXvQU0pT35p2bDdey6K
0zlUYbLeLc0p+2og+bo3tOJ7Mco2x9XJBqbRAwTWlPtxysOKRvcUfR/U9XcxaqacrfANKN35R99p
z3m56Il9lUwq97B0xcc+6grq13meUngfLnoJYEbYWoVqzdpxne1YZNJdTp3ueqhb1OZ6L1/2VaIc
RtHEFQCnbJITXAjDu6lpPoPr4+Al7c+ecHnnrUXBpzSTyx3onfKgyhBL/lYbFJKDYpgF2ZG0iH8U
plqoElYJqTNTTicK/l/6hMK5NKmck3oV6DGShe9W9Ep+NEzLO942EDPzLmMK3fXq98sY2opE+ejF
SyPI30il5o9koIpHSYq/kOtvT/o0UmSj3wGZRMpq8sgLtXjMgmYF9fl4Ff5KMSJE3FMiJSYlw6zu
1ZrQ/bRcLHLdWAFwhNb37QJ2nJyT1KC2X8vzZUeoZGFGTnYUzqAIxr06UCkkro9ChLwfbNKSEFdb
rfbaVKV2tiTgsWJoeZAqjzVVOWJYOFa1kPXIOqeeJL/+XNO2inaWEnjG3cLRXuc1PMSGV1VF7c+H
0zKw4m8JGJxLNjWkMJWLrybGup/US2ebmEj0DJ2ECJUfMRSNcPH14LEHnXiYTaJHzWhvEpyZ9yF3
aB/cFMrf35e7earUmru9A9Z1egmi6S0dBvXU33auVB8Nzp45bANqfVT7cmd23rCzlbqGnhZTrJoa
VStiLLrCelsjlpsVSUSguEW19kfwz02d/cOCTKbmMwqkndJwhBBN3HouqKtpXMmSejNS7vJzenb8
YBunFY3ZOD8Xi2ldi9WtAi7/49ZG7NgJ2p5/2zan9GWnDfA3wgsSryIUZz4pjdNxp9UR6TS97JNi
P0OKbL1AdFaeqxDJQKuP00+pO+Rr26O8nCM2RM+lvLAyWVk5EzIfKej0aEzITdETthEgOrDiaUY0
2e+eGEKTxrRjxNDydNONN+v2Ms/MJ3ipm6viJ+1VVQx31XUo3sw2Uy68c5W7W2HqKLqEZXaidNUG
u98Lo2hCiCG2JoCOiee6uc6N+RjWbnYFnWlxVDQo4syq0gFwzwWL0JTPiQGajRLTVQi95i4nW/3S
VLxDVWggOTwpMVP/S3W129RHfRp2NQhWKoTdk5g1bf9rNzjDnVgKAvaSlGpxFXO2nm8b3YwfxFwg
1QsQOPGT4ijOc4f8MAwvjik9BTDlXQFsVsfMBZE6jRKoDW69xokRIVDaai8mesMrr05pNzuYtHge
mZznicaX9rKiNwhe4CZ8wbF5m8YDmDL7it0RkSsi37+tvs35JXAMSVPWkue5G6fz4SGIvewiGtlA
GmqsEdAVQwSNf05UeQU1jSx7m9k5nWaRnOhWfpRDPfd7l6hXsovnq866a3IEgn5PiBVGR9QulCzI
mHRpY8K0vec65j5VUI2ZyCnlSWoPWS60ggWt5TyepxEuhPBSjIe6LnaVTvGyH43bjPw/LE9ee3U1
lc/b1NOic4gG4IWc8k9L6GbdFPXhHyQcpok2r0sqGACTEi1eu1JMnX7owBMIAe2+c2rrOkwNVbmo
AJdEx2IlsK5+YlhXQ3Gtbd1H1mK26YqknKhwOgqTWCp8obFZ1Knqg1FkNzGpeF5wu8xsmy/jtFQc
t3DTHB3favcUZlOcHufjq8kj9yrRG+KR09CGjYqyff2+b6XqMdKtrSerI1iT1jvGIEyXgRjqVrSO
G6/aidmg6L+G7pSqB53zXPDpFV5wq0B8z4EQ0Qq2Liol3UDLEWzFcAwLUJSK75zFUClBfErpa6r5
zR13qvi2CH0WmIdhalgLr1wzpEVZgucXw9SCsFNFcFsv+NiaeYbSAnRA+yq30i0/utojyQZ+ySES
+Cswod+GEP8bHIH90kLq+/LBV4cnAC0WfNMYlXceH1cU7zqrWh61Yzs1oieaACmqo1X4bgEHOjMS
cKtFq0U1hJsMo7J60Jw6fO2i2gmf8rSpX3O5eVOaYGNbRXGfd7L6RFk68Miy4kkx8LWnHrTHyjM6
dytmA53zPqolGgAMnAeUv4+RC0wqmpxLYohXSsAPYlKsD4vvsc1pSFj8PPzslRIM15O3lEPsP0Is
LxuGvIr5qj2IhuIr2fAfOqPNHyjmHIklyZBdjm4UL+2Y42qq6xCj/vav22yr+YZxp1rqm5sgSNZ3
SnzpMn4peZyEHR804qWZGjHRp6m59/rkuTaLX6ZpQZra+bk0w+XNvzG9Q+iP50ZQlNZIJYre3NT/
YBsS49/5zcvCkM9/JtX9So+9CKy0C+POoFMxPNWcqpWvwhhEI3ptTp5kIcYfpsGCBjs/cE/CfttB
LPngN9ve+eRwdWz4PrwpcqHykMGF311pXiJ6H19NqhMb6nmsW/zRUew47y38NF8y1gW/KjB1oxGw
7GxYpfnURvnGmLilxRhqkwDwMIDG2db1GhpG78bTwkYYxZq5KW0rPOR5J90DHDQe2yr9LmVGdxIj
Qq7qhrOZsWr53DwiHLILoqw/pY2toJJDpcZghir6pql6ETbRtKkByaWtZmsxzKUR7G7Rjntitnz+
m9J/AQ0dUKGmNGgFZulGd4bmHEWVQ51K4B2kifmVTQlcAxDyx9IDg+75F9EzVO42mdLAjvz3CVTG
iB67xquwm2MSQkMxuSjxj6ojkST2SDLbhxyiV/mZk0wUZKkNvW0sfMuBhIH7PUaY5JjUcXa0+vA+
0I1kG/42CXthln6++NjtqWjHyht9Wy3m3zn93k3Y/rxl7jq/dq9zbwvIyV4rnZOeqzhoIVqg0iCn
xmQRmK3/lgLzpIjoB/+ZTxrcWK+jktUrV7HjS5bBJAi5n7obzEK5mDyjrcy2yZeU7jskH+rx5OvA
szelTymRVVn96p1RdEWjeQDU21pzgWuB2QbbrY6neXqA4r5ZNC5vE7rJX+eJAHpYlNjQvJST7IG7
LT/H0JGKEZUS+rHKxs9iJJou16cPTVeu1WrIHoRNDiCCKUebLzcmF9FsUrXBWszpkwn6E3U7Slqz
nG1JUtuLoQWsPm/UR99cBe3y266Ugx0okwsXYg9hSx24Zd24DzfCxsNRsCzUoN7BM3LJ8gGJD2SW
HlrH7M/wZp7DaUSZfPEwwMK/gTRtXImhaIjhvwGUD4lO4hZXhnNxyXiLRcJUU229hdmgXZYQQ1Mn
3A8gyVykGftcvcSg4/V8DO7qaSTsqm/qR54dDmJky6MOSlEdiq2F5NZCGG9NJasXV0UqTGtgmhM2
v5O1O30IF1VShmvTkYq7IDfIzkLNu4stRbvj77YBPFvKc2uSQJFb3f9ryJVlAhkKxdytfkj1IPvq
FxSu2rBSQXYkSetoLKyTDkPJwalkfWsRFLm21EOuoGCRX40s+EaGq/xhhVsUNbwNvzPl1qJ67to4
qrnMCg+b2TTOIuPZ/NTUzkHMmlIE43088BFHa9TcyWAh9zESNytNLc0TZfNvUCr4FFAoSHpPprmZ
bSYc7btMbqg3x0PYpX7IW7isfy2jdvN/2e6frips0yvk3KWuPZDy5ZS+rKemmTKvoqHYaBUC+D3N
JuHhqYOyaVSZf+jkK2xivRhSCPoA3t3Yi9G8L1UyKVwg24xyqUMDrHySWU6eijamWNT6ApW9c6nI
sA1VWuwyVQ7u0q6m+tfQzHuiQShPOS7kSuiQLpDFML70RvPYRXyCpb5aGh05Tk75xxu/6juqVdEd
nERdl4VOqczErKpqBo3oTY1wGSd21maKWgdj8mNU8+HCLxo0173ffqNY5VBQVvnqQW60pb683RWB
GyJjI38z+IztUtuCfiezspeeAqStY4/DWgyrvm7XCDWlWzF0xy5cyYYW7sXQUSfyK4QujgM/lS8e
TFaUG0G9VciydEb/GVxzCv1aIdvqc6+kP4flFG8VQydyXKjI2p+zYphcc309ePJbO44OzK+mjOpQ
rIP1rdMIdHTHCcZUUCzhj1klUiufxUg0iZ9MRBbqW9hpabLurb1qEugnbKBRDiNrt970sE5hTNGR
BKLQTEzoSDncZvmq6ZQoTd5xaajrXO3gnv097RSGlq/EjrdtqaxdDKkrrWukYpZt3GYHI0rQCUQu
djWCP/8mG5AwqM4XaeyM9aj4waEp7fRRi7RviHgm29zzwOk0XnYWje329amzL2IwVEXRrOZJTfKU
pVEisdQ3RbeD0PDFTQuKCZ1SXTiqJd3Vk2AI2QDvksawLRmK9s6eF6mnLzob8smgbogb4CZWwUDb
7scWpUvSF+HnRoWj0jTsr3XncaOLcnjiW+oymq5u4YzInK/QBH1V8rZ81LUhOvCopKyheO6+Rjwe
x5rzVSdSR6Y2l8HCqsqDPtpvYh3nAG7flJ3c91Q8ko9odO67gXGjJJP7R10xlS9UlKLdCURkL46O
okk4CvlWzm1qOk2KJigo+5TrAoHw1LJhGs5H65w75kocQu1wkmtLvaXi1vKlikL5klXu5zLwlL0Y
iUZMhpG76KiNO892TVX1U5NrY4FUpVw5L+aojWfTDYZFKyMqOEIyt3bU3t6KYSIZz6g6L1FjRRNj
oq3RldDnXVP9k+hFo59UC9H1PDuqFvOUbNccWkoFZDhL3jn+7CL7t9Br04HNcexP4dR4RGHSVal1
n6zMbLZiAvUtF+mTIHs19ZSKw7z0K/7XHegh0fUn2p1wErWYbjinWzMx+dzGN6eGlJuC1heEWBNm
WqCiK/jcFI6fvoXGKLzUEqFi9FxHdVdP2j0VcHnu6qG2qxNVfZZb9+cs1HfhYehQhuM5wV5QS+d9
G61oW4a6/gOG/X0VNgT5IGng+OjuzcrKriKQH6vFuJC91D+Koaf4/rqQoSazI+u56kf0kaLxi+na
+Saue4KPjlV+muxZoQ5fKJmFlpWPMOmdZQFC6pDJffBJtyPIjJ3qqRlggUyC9k2Y7aTzt7nWL4xk
Z3JGO8DcDVPz1NP/PhykvpvkC5m+dW/uPnArveDGOa/5sM/NW0FeIF3Me3qOdW9RB7EtU6s7SV7W
IXiPlJXRKZcGLXMdMV9sYjaS++4kmqxMn6Tes7ZR9X+EnVd320ib57/KnPd6cRY5zNl3L0iKSRSV
Zck3OJYDciygED79/lB0W3ZP70xfoFGRNCkWqp7nH1I3vFF1SIOAoTHrdqVGADJJCE8vszblnO0N
8j815q94fcNJqvNhm/0ic/EFevNKtTpJ+lYJvd/PnWHCalhGJHFHJqh2E1h6vzoqFhiSPi4Asy8c
Y7MMaUvJhqZmE9J2JDF2Wpu52xo9M9SuTUPfRFH3o64J5Wt5g08gvBeYFX+ZvfNvxfa9H342KAP4
S92ikPG3Br/0IL9+TKN6K5f4i3H8n/P/0zQfdRf7+F8jSgdlFX67vJtkeTfJYg+ten+8Vyc2HyK7
tFaGJpoNMYbqDoex8s5b7sAXQGByb1WNuswxLnLt4Hq/dQ3ybuI8tL8M+TXD2EwFy1jYX6mRamrb
1+V5IpalquxCxjheODZh5CROt3PqRMHK4Ll6U/vDlaGKalxR5xXpTN3e6hG0cWh+sj8lIEI/3pl6
dfi+Hgv+LHcfDUHXy2tB0PHyNmx9MQHTNhg5e/cFYac+IFBqOo1/n4vAvgH3clRt+lJVDR5CHdbE
7mgpqoau7oer1giCjZmyD19zggtXgvbFDdq79OFLvXUR7zmpWVgV+nvcbD7awf51B1Rdbjw/2/tJ
75w7p8p5vhakQA2hA9FB2eCczrZzVnd+1FqHqOseL/3UkGjIv5VhOe8L/rMIfDPC4yex74SVrNxl
VtXvY6oFFzp5dXW8vKSBVkYCK2szLNnGQfYRFLy63qsiXucYATtQkVTRL5D6aPtHDAP8a/wlvMvl
b0XVoOpkkCbbeopTlAfB/lnpkK/wt2nv8Zhr75OUnJddmzC+hqnlY+YCz+T3OtWZp2C3yQfUOlRR
9VNju5S9h02A+TL2b/MJEXe7WsDFNnA9v7Yr+fMS9N71wKYBCjxKS5Cp/mpYLMsbjBCQ43RSUbVb
tMvRnEBmsDGaaKNm+O1WTat6q5YQBRF+aFgjzTrmUZhvYolZF3jCd2lwgjJNkG1wcEuvh0LfXMqw
UP3TpdcURChYuPH7by2OGlQt41E95/gNT5BteM5+xW5D7XqGVcj+iouT1Ro2zGT9EPQxjWM21skp
geeK+rx1TIt8GxHj3KcetKq5bpwjOVt3H9nDg2YNsKxRRV5Zs+y2HKCmzxlRBPin06sZoYnAX0i3
bXN5qS/ddr7UD4X5W73qPwMnufS38167wVURSZYR+aShac7t4q6bZxyPu3pKjvPivTt4WAsYGOht
xWK2a3Fw2fOLijeqNUKa9RS6GQ+oZWxTTu6driX7fumL9YF/9KPwBQnT+V640lqJFtUetOBWKHZb
Xyyjxx4jkgly5jYUV1OYqzwNsrNM6vwRx6XbBjXxN2BW5daNhIbAWlC/BTCZiR/VkP3waCfhj2ti
cQNFs71BuhoDoQYToMFvL1WRGyNQRCa/vTFajVhaATxbdVZ9VIMqqkvtwWMPIxx5onjRfPnoqO60
RdK5Gr5+TK+q1SQfdUOcfO69t3ys5m1ricjYNrMLaVHjuLbBiLRZs44KtlFLk5NmzWnsLVbxIkjz
LQGkYvVfRoGlSo9WYG0uk6j5Lp3sTH4yNKvdp1aanD8ubgWKepjWHzXIIyVndCzxSpgT54mQZHRQ
dR9d1J2o/XkdGoa2+WgwJp9hRE2jnSMLeIfLi10q1W3VguxAvWlj5fbv78LyCMX1df/Fb7PhGIWT
PAa69/Oi6lRRNXwUf+uSNlq++q38axptDu11iK3WWrV+DP7/zuUtL6x1dbzHs/mAtMe8S0YvXrWL
hFaHsj9SAH69qbXAui7jAOktJbWVIRp1k5HfWU9OQrA3bCcdl0vG6BVfyjSb16oL8gMJykoYMEVR
7ezH3PPYPbba2zAYB5hzqHHr8Ujya9EuX+qbufluZSh1JGlsnuvOPoq43w6aPKbCqd7jwhc8JS3t
OUntZjMKbbhzdSfZeWhrXPtYT6z7fKqxtjMRv++6L4Xw0mer1ry7CiJxidzbc0g+5qmKjqpJXZB+
ANKsC3wD6c2+4l4Ie4Xn7tcGr+CnzDJ5flraWpUczIyevJEfmZ/1m4m99sazVq6WZI9R3MvHbCzS
jV+E3S4vXPmoV1V6wwr4ohrVZYzCzz67xZMqIcfh7YQNdzPVCQutmcxfJgu8+Odks8j7HYHgm6nv
SPjNFXuYRcRHopAN5mQponxy5XXmrslRA0oSbeAh/JcTjzLGMXKBsLMDvvSjoRH1F2xePCSWiQJo
RUyWaczuFNIKlOFt0xXZnQJhLW1iKam2KE1vhZ7rq6lj1+E5XU26MNNXYPXrB6+yqwf20pAlyrnc
qaJqsCp4wmnqnVWVcGR7Mjvv6dJ/GRRpi11qxKEnn2Sarwe7e0+DqL9WXchk+Lfd7K4/Bhh6t9ZZ
JE/CsFeZxyY4qxPpIBWch4eg0G7TNtI4LAH8PGNZJs/FIMj/6zmklRApz53lwVnAo6jdhaFh8SGG
Yt04MSmy5WGamxnaxim2P0tJXVRjtfT46Pbf100SF75RQO7NtKvK9VEn5EztIzdyNaWFfz2OcXOL
R0mzxqW1+Po/9yiYY/xzjt5o8CSxqmjfZHn3KCbtNeQ9nqql1JZ9vJ+H0Vhrmi0erWrsHrP81bTz
7EHVOHiM4GToDFvVlkyBd7ZHdJIi0d3nqQmsubHPnE1x5i6kfB94ZMeOlr52XmBtRWAlhyrT3XPP
YuAOfnjd8phroetyO86BduXXACBxffeRw5wxW5o783lCeulSNKVrPvcy9H4rfrSqzv80tiT2t0fz
tpjN7qQugY7yAQ/dCinHv+rUnd6jeEEoOCQLUi4Az6nAVldHWXJzqewXNGnae/vCtebjXKOOrUTZ
exyQeCZ5T9KYtf0ke6D6pZm86Y21RvQzfgc4CRws8Z9NL8UisQaDk0mEXa3k7Ayaec5QkIHcxM/k
VET11aXRTTvv4Eb6pxhKA6me8KUSLBGBO/c7iYHNpgpm66mJbXFN+kOuVNFEHPwuERkmPa3Wry3r
k2HW/aNqaxFYyLQmPquSUU/12j/PCUv5HRo4/vWUadkaAAD2IpM73chmttbYLcXvnuVt2Sk5n2RX
oypiopDlTlr8Ui+GYEsHNTJbjEnaEUUnNZKtdfI+N862nDzn0zAM9U5mV3GE9PcMYrj9ljT4HE6d
ob24cnhvnTa7VSXdfBF9pz8DqevvSa7d5HmF83cfksk082itimY5FDugwO4VOL3XAn78oWndcgZl
r837GtS1mRMa0peLE49oTv26GwuUMjgMDFvVoC5GnbuXfh6CH9eIhq0/xueCJAr2R71AASKMt16J
i9bo95yM2yk7B71usmLmxgNKzcM6q4XPhz5HK+G1NnJc1riu/ai6dvum8S+3RVhX14bvEIL2ahQZ
ta+9hTo3AbcKq6ERGPjEU6qyBmxx+m54NMPFM7yw0695GK4JPfY/ilTe2YhRvc0TPxjbauq7Lsjq
vRxcYoRGYZ6ttNE3sUHCHs3uL2rQ5B9qVIi+e85QrGK9bJ9LidF664Vy1UY4gJMflCiK8psTk93u
u8ztn4hJLF5jYNtVa1vFEUke+6tq9KooeOSDUU3qgt35C/7dwY0qWa7w15Y/gDhbpka6+B/nUo2N
Nvt/zpVgeGJbRnBjL4PVXKn5FOWFvVFhN+n0Oe5GSfczXvdbWY6avy56FIfEsrfuTLQ/ZvRg9mhF
OE+5kXrbRpbZVbfstWXaIn2rsQLLpaiP1nwmak3el5Jm1ObjmN2rgWoyz6kPOHgMPPNoxyCoga1V
BNdqLt0a//mVouc6Snj0WFF4uURm5wAdjbNk20vRr1RLIJufzap46aMXwjiA8zh8DE5rThYR+kEr
Y7JYRlswbtemi7cZMFZygTnr61IVLrLnemxMCbZM3F56FwngWs1IjzMSebpvvDl6DMy468PtEFXT
Z2tGe+qv6r5BaVdV694/Vv/RW01SLjG9P3qr6jhNvwUV2saj7ss9Jydnl6FG/2RP0VfpttNXREIe
NASIXmwzdSBXOTrMzZbjTz/PK9UDmcXtIAPYnGFcA2jvP1mpMa4tMvA37CZRXtW1rrpR5R7c+LDo
QgXDV7bW2HZV9o8yqs/4yvhvg9nidtQQ1faIp+5adHaOnui1k5SBeTVXg3hC2HxAV06MX6vWWhYe
+weBoR2qw6u+DOYnCbAFfRIdjNfyqTktcI9/qMdD7aaza/0p8tGCHRznZ/8Eo6iP/h/1S3+59A89
+qv51Qf6Z/+P142Y52/91fv5s/8/zK/ef7u8f2+qrkYSKE9W4HyPrX742qMCPWc5/jD+CiZdguC/
U+4JGZhf8U//Nqa2d0TkVrLhdJw96kHpNvTD6TN6bUixtdonz0TzuFnqMS+ePqPIs7Z/1ZcQ7S71
S//Zt+We6Em3KjBcuRZ21rarvNDc62awPAw8pLlRLeqiGj6K6q4VFkP+1lyl/bGPx3H/UT8Zg0Ok
LNYfcV1Gl6nIzLdaimefrOoP9HYLzUNvrJ+H/YhHzXpEhmWb10GLtB8X/LTakyqqO3XRBtLlkd0J
lFB4JGlQtOq5u1GXrA66m2S5qGLojM4aiZdu81HX2j1xbFWOtDndWnY0r9Q4NUQ1TDWqsnA6W+T9
Pf1NzhZWb230XPlOcpKDZ1zqpxSJkzF3sdPUcSThbGCf5YD8S5YXx8brcVHPQXPtghLjbrTbtROB
XnhzHlTk2Vr078r5cUw43gQVxy1vesQdZH708S6AUioxX1zqoN1MGLuy4UhcaH6ueQe5bXrsxgAJ
XGAZKB8HbbOORh9GQW6eVaubLDwrUGJXhhXPjz1CXMtpmM1kt7Z0K3hN4+mTgS7hjzy781AyjFau
Cz5iXniCyOpf9Tn7FrMCdiD1/rMJw23Y4TwXn5GAWo6Y1oCVL0pc4173YpABBsJuelMfVWkkNHKr
7ppbIZvxcq/xjN04Zs5nNgIEgsMPa6iIoJ43MBNv2rIeq10rJ7bMCOqtSU6ONw60rRItKJR+LPke
imo91pON3m2tXUV6kRwzY5gfhJMiOYuw3H7UneDK72Kx9UccYw0tGl+6bBF87Mr4YKb9+DL5qbHi
AFjiw0Dr3GQ8UTDAs4tkxKWk4Ynx64IJ5M8i56P0qAUNevRoAZ2hQcln4fVr9iJkTVKDZSOL8MRZ
ivDsEb2T5SYdLf5Jlreoa1ZgiQnBX7m1MF9rbfEQF1lwS8KtvbZBl+ANpUn4knG8ZfJu1XSwI0rf
N+/Vhc39raUbSBlGaJdd6pEdsLX6ToDcvq9yiCmJOSO7/dcQO2kG4obx60fVjEjnXrcIaH9MQ54U
YxuejJehAmHKdT735cYIMUJuAePcZLNpfUKKv4n07lPlmNHZR8xzpar1zMRBw3ZfDVQtyff7WyzY
wU1lBBQ3mrnAlfXy0GZtoG36tOWMVJX2dpZGcetnUXm5FFidYAyNBLYLFOVcgazc6RY+bI7op9si
ki7sG8P7jETztraj6ns1dK9Va4wvtqcPV5qZihMOb8Op6qpmM5h99ySbItyQIk/2wkjmF+ILwGii
FvLFYEwvsd9/1sCaQBOkpEcO+5tieLTLzn7SwU7x9c4vJc48d/EcPKhOzfInA+fBWHkJSstm2e80
fcy2jY1+H9yX8dmSwUnjufvF9dHBtEbAOUmC6ySUTHTpxqH70kxQ6Cov9+9HlMWuBwMcwARS+0tD
8M0KvPoTyvv5PvKiZCc6p3tbUkaqAy69aOBOpTy20jQfzaR56Ym77iJiAft2EX7tAsN4WhBH26z1
kiOmv5AgEbNaY/Zlvo/aj8bUpm8ASln94Is/xIGX7K06sfa+CPX7LkLbG+Gx+Rv4IQS0tK9t5Ofg
boR5F3nYVgvpYTkL1KGsRHodLArS6hJOs34C+1NspwVa8VF3ufMRmfY7/qAuLc7SMTb4iD3LptL7
NQ+fjYsRKvZqTV2Ox2j2CC3+/VaV1cW07fGoQyP5r530TtNJO0fDeHTShlkAMMZghJBK0AGZWYkh
z1GbOPd1O8q7NPiS2ha26nkRl6doCh9Umxd0zn1cS33flmBSBygF6TpzYvtKVq5BDmspR6jMrlma
K2Tf6B7YaDzW/q5oUPmbatPYzy0pacjsHvtgg4yPmMF/Y2Ap+zshEmD/+nBWJQRv+7va9Ykwl5l5
perUZdFTwKvAOGNkwlSqrgvN18LQuuOlh/NqFtGRCMWMlqiEu1WBtcA7ZsE/NqZ3T/Y+vc31AJOZ
2L8vrMa7LwunO+KpnaxUMfJG8xY3RUJ40p+/CGM4jiZIFy3I5n2n2faWTYf+BgAR+VPtIEbtnsiT
vB+9Jjv6jhmsojD6YdfZsuVbPKydR7dhb9KRN1uNKCg/m1mab0TYCF4/xwgAlOCNJ9iweB6Udb1o
/es+1gUZ20rehotdARKx02PfgxKcbK14jSJsmz0PoTrXRV0Anvd9HYrsHRe/aCULG2OPAUm1zBcm
ZhAp0AxPFk/IxeKF1afefU/g72oagR9CGze2XSNgYwA82LulaV1LNr2HSPIx+vqyRuhut7fnIbuB
/s1S5I7ZLVaLPBY5BdxPi5lJE9XzI/ZmOuERDNlGz3fQXhmNV/wTMhiH/Kg9hGy72Gu+2fp0qMtF
hD90YAz3MxYHRTytXGl4z7OLPW7StxyqoxaGtJltAhG1ryCQcIawKsSHLa99rfMVZ6HoddLd6oSU
SL5WvXIPzreV+9iOLIOQfNn4eYksqink2RFhy2/abbFCbbQXPw4gRQZEJypTPjqRttanU+ycZV4n
eNaM5dHEQumrVZffHN1J33QD+GKS+vjKGi551zyfAcq6SF0UUXtWdj0mov2e6ze1tdIHIW/9hUam
mLSKcQsWUyKHLx/8hY6rqoYsQp0ll+Yx8PP6cYa7eMRkWq6aNpP7EUzcFnsk/TbrkgT9CuOsSiBl
AaYsF5QLu12GPjFPyMhOrxprMFdaXbgPyLGYq2l0w8+yb25xgfCjFY9adxG05VVvkjKDOdKUyba0
Kp6Ug5VpgKNyPF3N1IOY0Xk3hKmseRNBuGKf2J8uxUaG5rZzEGTySUvzNaTp1s8MXT/qmcBnC5nR
VW6GzY26FEvypuWTHy+VWblHvcY+qUa9sFEfIUZ21TiYeeQ+qJDOjtJzbhVbV0P6fgIHxs+4su9S
GVh3cSWbMwRDVF3/qhLLXYfCZDhO3vVH/Zhp9toVst4aSRahE41h5/4yHSsi2J3JuUylJsZytD+J
dvhhiBlt/TGuvhdnMfjddy1z+pXtN9Oj384B/1J7OHKyDTZDV72zA3Bx0SCFLPUyJhMGxU4VPxou
RZJXWSDKm7/Vj3avb1J0tTeq28elqghh2OWdqrH9ovY342T0a9MOyqsxPOpmJB/UJfb5aENT6gdV
RKncQPEXJZ5RyAeNv8IHZC7LXeT7uMsvo1Qdapqw1400OKp+QwfxJZvD7WXA0q0y43Ir5nDaqFFD
a8uHttVfsCStTqpq9PGalSI9q0Fg9yrcRuJ9TYbibAwE4iYD50qrHQjGIsvP6mm+aVERbW3Xio6E
lY0HY0beVfUYPfFOdEt/FLrfHlpHDNuwwytYr9KDqGrHwuTFDM9NB9+/D5wTqiRIuOIlsHHsRaQK
a8INMrDtgbil/+rycElqz36JEyM9DWDQ1nXo+q9WLFgK9TbllF05L06I/Unhx+uuAjFvGH52EIVl
nMCnJbs0TYfbquvqK9RG9Qei9e7aFiJ9aZrEQF+mQJfenT5rGEJ8FTI91Jll8Wzzp10SziG8Ei59
zOIclJPJ6YZovBsirJ9Pb6GT++tuDubrJpPec5K7V3E9U4/+ys6Y0U11Smt8K02i0hJZ15BIBC7k
FimQZfhUAQuL67G+7eu5vQ/j4YsaXvumuykcZNlNstdZUtwQbLYOQQDUvK9HebY8r7yKcdt9chrD
gcJaJl+Ei3u0OvK0wyGRg/sDkYNnx82qt6SqmrUuDPOhHKdoq2YcOHpcZvTQbT1rxYD51OhWT804
OkD7jeSLE8sbMzM5RDFjCarim0HGa/q6eM9YZuy/uYnF9zG41skqYvsxHoBhDLn3NlhAWTTUBw42
KtKPepRzikSgYK71EkOv8oKii0q7v2bl6NcKRQeqtV9P5XvoNwkGVKG/bo3W3EcBxUHmiCUNA67J
xGvAUHf2LtGwCFetY8YJLQaSvVatVgOp3YNaiLefc60Fpr9Bszh6z+MrHv7Ge9MbHaZdhX5yEpHf
TppdLlS18WlBmNWVeWiFOz1z1q+PkZnGVwpY9md9stQrINqf9TX7hX+qV/21sW7JSBbOXs/TaFsE
RowFvZU+x9LSdn2G/oEXptnzYGr10TUxv1StlZFrnDsmnkhLaxCYuKmP+c1sLEmcTrwruIetyfw4
DMgUfKA/VB35TtLxv9Af2mjnR1WnACKqQTjkBQTgUM9C6DjAoe3Gny3SyFpqvjU+K7swXSxP6rcO
x+uXdhHQJwiIwtnSNf/uZNu+AtWoIgX21NtndWcudwj6347anB9V1Ud9Vbrdbvg1SjWQEP85NOyc
30aZ8fytnYW9Nw0jve2LzNtU0H02To3KuqpTlwhqw96sA1ytIPHcilb2bHDh/sHzstdyziT/wl9D
cAfbBU3vX1/6qbnCENJktxBXfqvU9NDdeDN4h94RibaRdtXuW4RuV3kgYgw3l1fIeAU1t5rnMnp5
BbuW3qYIDeJOVh/cu7MB084Y22+B9b2u0vHdqUtrzcdQ3JJado4xBmFbE7vd29jIHDzShHelFQEn
S0OWL64uYec0Zr8fl2LptEgvZ357VK2IOUigTPFwmvSkfHH64nOQDu4ZTnf5Yqcc5flVHbuYPxs9
51XFrNdvYPiQN4rt9JxqQfEIc+hW1Tt+VYHQgDQ846j05g31Zgrc8gXbd/u6HpKfw8MCibEEFfWz
5eb/ODwC1PLmztVlOCLs9nXkBebaKyzQGFYSrrOAaE9mTZwF/D79JPrXAFGj564V2l2Uk0gv/PRT
b8X+kRBPh6dNnX0aObVudU+AluI7WQWaK3bmFOIwZ7XxeexwZx/Rh96LCYskLZrkpotr52VO3B91
jjtFk99DTWaLvZAw4GusUrc6+5Y9npTTrvLjXar4e8eOw/nLovdXVdvgWTgUaQiEte0Pbd48pKhT
6zs4Ad1vRbxj+gNWUQ9Nr1fnOGthGIZBsbFsGwXE5VIU/eccuZTDJBuMA6cuLW4NFMfXqef1W1VU
/fSloZhMkoitVV4maMd2E1g5KDxpTU9jSBQhtcQrDoQNGfLJ2YBGWgIKCG6jyZ3fjDzUXpwuX2VO
1r3alqsfw9HX1mpUFJn9unCwiVat+uuEvN8rgZbkVOQ4qcHx7ti9p8VmEmF9FInubghrxluZ8wRH
Y0C68Bg5gXn25bZCqFsAyD2BHyJKIsn+Z7EoDtYik7Nh7+2vuqHl+Y5G2ZroY/rsdxnILLxSvxcC
pF7ofkuBIRA29uZHq8SGdhzt6Np24LMhFZFcaR6ce6et8CuaCTeTTUcf0XkfWIVJDUZIW2KbsBvD
2jvA3XbPIgmaTTDl5mtrOrfqhewk3mdwIbGG40Fa6zNQgypMb9WdK5pvmhZ7JAL/qG/aLsDAHnfx
gtDnftQ4cErdkSfpiuGk7voy/XnnDY52rSdAxenwUf23rrijD5fWXi66Km5NYDIjbZb1cbEPsLK6
pM0GvqCbxkxfVWO9wEWqZDXlfv6kkl+eZn9hq1TeqCb8A8qNib/FTjWyBckvczVJoB2LkXRynJnR
HSZ2zgajJqBNCWx2VRcud8TdrzTdJF2MS+GlvglNsZdkb1eqx8eAPEFaKvDGBpTmX5MkBW/FTxD5
WV5G1atRmfTtTZBhR64afpudF7Rvk1Sv7zlK9M+i9G+SSYIEWUq+UTxrehKcVckT1bewWDQ5pkI+
ezi64zVZzydnKdbgmVeN7Q9AJxipI1qzNqNAHnsxy+dMxtO6wCfvoMYS8cZaMrXnvRo76izY0xDb
u8t7MFAYCSWuCWqsT5Jr21t6vlWtQxY6QB8Xf70GC862cLFQlEP9ErrpftZN77Nra+4mB/wAeSiu
n+AP3l3qUeXYZJznT/pYdg++bX5R9WqeZBKocwbdfOeWcK9lN/ufx942WG279jZOsuDsmo5LGMJA
Q7Arxo0YsZVs/Hi4g4U53GkLPb/lMTnrAZCzX/WO6cQbEpcOOzR6qIbIMTCrKFFgWaqiWtcChF2n
2xKzkmtVV9hZumLFdDbNoUsBfxvs4q+awJwOGYnNp6Ga77t2wCeoIxY4eUI+uR5kRBwCTsNSulTF
qJm0aM6qUgpfDS/zfLhWxSlMy6soj6dtmIFB9Pve3ZaKuaPHYb+ql1vM47d2K+NlC0Ndv7B7DHC9
9aZLY0A4Cw7XmLNdEczHsva0t44l1SnYkXO03iMyyl8XiMi3rgj2mKhVzzwkxDUKsYvDLvVoBH2d
cL3RjUdnKKt4M93FTWNcJ2yzry14Mn5PhNxk0V45w9g+lFoZ7OMpHXdjmk9PhTl+JfTvfk1d1hH0
Ej5VtZ1vfZAXR4LpyR0SuMjJuJn71S8fXH3s3zsTi18vdPNzYAAKEALUq+YV9jXaCGIVsu9hmaOo
LmE22NdLYAa4/1L5222gaq2+Kbbkh9F8XNo7x8jWwXLUZHu/xpAgPBG/tv3N4OnJJtE0b9MXnXfG
wbvnzJPya4nrZi8tywNfQ0PkCACj0hkhKbJY71UlGS3/0uzEMWSTwJWrEaWuTW+gd6Jb7vyAd66z
W4ylsPCauoLVePyOuUuLTUM6P0QBB05EVs6qpAaQPdQ343JU1bW6L9jY9usmF+2d6hLyDDvMleGu
LNSAH5zlEpmIb0RlFhxU0ZJRfo71PYznOyj3hPXbFwf1hWgFcf5B5y2/xVGWYZeUVI863JUrvcBi
oEaV5eCFc3zgtBSd8yDBD4nYy2McNdqKH373WTb5zxlNciB/zSjQzdoFc6lfYRVq7m0jQ9OibcNX
hJi/t67V3sUwCbB7DF5U9WTphFeKOdj5S6/as3aOmRhPnLZnTN9Nh++aeok+7mYEy33EmUq8lsVG
/T/JT8PoWhx5odN5VQ0XOx9/L+Juqa1IQrnrYpoxWhrs9pRqEE6303IrFysgdRFG4+EdQp8aAZRu
pSo/+lgo9+6cutDXSUnYUTkDG+a0LzsSVSm/yZUDRvN58nKTPNAMDziqoquh7fyXzl3+gqpPGIsF
52hIflxKgDb3gt3eJrb76tPUFB1La1geolBLNn4Yyq3WgLs2A5y6CsmTKhzkjj/Z6rVE9KRfArc2
FJhNVmfYfyJEe+9EXrbC2mz+0oMk5QlW5PdmluWkTyPYir+kGtWdEly8qDJeWjhos8sNtx/9ZDoU
68QtrHWJN9/Ql8PdtFzyxieOHtXf+wINEFVS9VaUwCJtJvai6C9fugV529zWzqvq9VHdTWxwHLMq
9h8NTU0AK/UAMKrZ1OsJXRrgXa0y+1IP0ZXN0nDOxYjPVT8lDyVYnrXpgkKdWgAMQ1w1nw2je8H0
MvleWmRDzZ5VNzB2ZW/UHAHt6Gj6AlMpzfluTbH1GjRTTASnGJ/MIRs3Zd3YdxIJmK0pUnHTmzBK
zMFeCJ2D3Hzg5WU89mu/DqDokTAjwzLE4kY1C/igOMMM3wUHxF1DOBgpnirDJq66n3sXHx0DGFep
1cTeMxPzN4wm+baT7tiDx3uFmae6p8RZDpkU8boVQ7VnlUJ2UaT2Jl4WXHXpurSOL+XMact2ZQmY
5P/6j//9f//P1/E/o+/VHaGUqCr/o+yLuyopO/Hvf7n+v/6jvlQfvv37X7ZnsNskPxxYemB6jmHr
tH/98pAAOvz3v4z/5bMzHkIcbd9zg93NWLI+qYvjI61oauIQVe14ozmWPWyMyhhvjCo9i6DsDh99
Vb1em8/8oRK790O+F6fRIZ6N3hOeKPmeBHK+UcXecMzrFvMdPnJaQSaEt1aYnlRpEKH3BO0dvNGl
1WJnieTlrWqozBFqVVOha+Yj1GXL/KrvrPo18hP/4M95t1FFtAbLdesX6Wm06/q134CoLl4zi2RQ
Phv5WnXSMyk3AaHQg10mz6VfnudubO8MO6z3QVTJlWFV0MdVZdn40NXi8KRKhFTbu9bQpqtSBNnG
b4r2rvLkl//+e1Gf+9+/Fx+ZT9+3DdP3PPPP72WqUUMhNNu9dyjngKmr7uuplfeDVj0rU3irBFNU
zo67VRbzqdRfVC9OEzmHaU4EkVF+rxfOjLo40ujx9Mm+A81r7/nKqU+z/virl7NESn5V6ZFro8qr
9+s6SseXHN2KOSRdoEpggyGjJC9xl/cP5exD5qVPpIXinDo2UZG7/+HDsP7+R2pZpv7/ODuv5biN
bQ0/EaqQGuF2ch5GkdQNSrIk5Jzx9OdDj2xK9C656viiqyPGmiGA7rX+oJmuphqmBg/P/P3LGCov
bfzeFl8Gz1sbsxq2Nhecn1o2b9QEEkUeCIO/O0tnCFYVSY5f+uTslhz/Mc4VE874vFq2ZS0YEAdW
p5QQ4mQgENW0G2IYCRsBK75UQZLcim7IIlTPZQfkWFVFToFZsu1XLthwvzvKNbL/NoVE8DOqJD66
CLWmLnKRwUowsCv98/dk2R+/J85qjq67hqPpmmOo883+y82sAw6dOo7UX6eqbjaa2aYbkz30nnBv
8hz1+dUxI/VL5qQkoloREvcPomvgJspCDhSO+YwGsfcILTs6dKk7ruOhxI6wah4xacXac0qCh66J
kv2tGcwpFplnUQlcb1slwqAnSFq4qv+MyFzMiO593GPp9p6ZkTVdMezz+1q56v2iv0xmvfxcOeO9
3xuA/SKxyHMByMuxyEb/aMPIz2/twMDuk29rK0etecr7PIQEg9sKV654H06iNLOWvaH7//G01fX5
cfr7be0atmYI3Z6DDI5h/f4L1apWo/sOCb5TwnLTp6qLyxI6SY4L8ZRwDOd3LOQukVd1p6JxETPo
8ubVrvXwaCRddh+KKLvXElxSk94197LvVnQwZPygwLh1nif7EAFOifF07VY229HK7vtCdwg2J81m
lB/ueQXJ77zs1lBnPORCoHPHppE1i6FS0K82YqolzANCyU69jG2tOLlJAV/ol2qDMPMumrw7T61h
BUQZ33ifiB3PMOs0DWW8HXojvOZRoq+B1/b3EU+OFYaV8ZPfEcojmuF9UooeKt4wKW9JEHxVVED6
iu6c0OWenuCsPVSm1uwmAGSEg9v4TicmfCdrcIq+cQEULP/pyhvEIKMm/WS60+DcFhSlD4M1BT/7
vr7poF96hCtDhadWPgvjTVZexl8IP0HgthGj8tXSXpqixw9ZF9Cj51psT0jay2o9he6tUzYB5JuH
5oeIyZH7SzDt8Rw2TdZuEwD1loUf70xnVPYkgWOUvpXaWGpOgFUCYgMnrAK8U6I03ZG4PEIBtGS/
5VecNX6pAv5eo1o/Hd7n5C6b25VsW7r1NTL9euvlzT5Ui+A5UNtiJchRnPLJdC4uefSlMScF2nQ2
3kzEK6/ifEOW1dxjXE4e2WvJ61bWeKMzSAbD4PlYGTpQXmfCw9i5xKNrYFlyEJBydO0rdBGENxVL
s0rHxahG2ITNk43GJR2dhZ9tw25Ok9urF1ClP4ssw6iHmIC95Tw/6Yu6S9VLpAFfRN5+I+dZ2nd1
bIKr3cTOecywsB88K/js9rBj4lFwLOtqcWcP6N25uRF+rrocgpbnJOCITOWRdNzF7DzvmdhVt3Cj
A7m08aJ4leqvOzw2Sf8Ct3PL4moo8CuQ7sViPJ3Ko+zLwLyiCaoVVyI6z32BxkbFSd1fcxQmAAYG
djci5uyvC8HmVsnAj8h1comsuUEE4SjhX/N+rclBOD/hZlknQcIXG4HBW5uTF6xsjhVrrdHZ4aCu
f4ENkh+FV1nX2tat6xiBOvzzm0NuJ357LhmWbbiOsBxX001HbhN/eXOIMsLdWLGKL4oZZUubqNA2
Lwu8RQEyvXUCBTt07T7ljtMeiSejXzD3OxFKiWohpmsyKd6dL8xvfWGN+NRyfmE7UR+EPqgvUVks
ZH/gGeGOaGixkU0twyIUBMcTUTvjZAZDdbtsqRVsyBs1vUwiSDeJrvUYLyThRnd8h2dKbL/0yBvF
Myj2Q3/qL82izT/7Y+yse4yB9gm6iy+hmt8AxhFapbd+3Mzbl4R4sgT6fpif0S8Bw26oROg4HMPK
yR/nvOSqyEJzI5vK2ORXWKm7mHhXgfCyDsM76PJ91ObFIwbZZFia+vs4Ktr6z7+W86/3PO8Qm0SY
4PcSOmmM398iVVkbDlnM4EsXtDhBa/nLZNXefZSW9qXPq37RiLZ/G9oA/IDvWrCVHe0ZjZwNltj9
m+iGZOu0ergVZtqs6wCkiwG+5KjNhUNm7Sibsib7AqGTq7HtQ6TH2R3vcSRdVDZcJV7Id4gFYhc7
cNP0pVqcPG3sTwVmGc/NKK5BFU1XRInyZ1cX38l3NGfZCuYgZVME9VE20zbsl5Vr9/tqXln6HNX8
ybC3cjQEN7420qre+K6eHoIZcgYGsj11M5/ImrXj22VT9/UJ1B5QS9kjx95nlb2OjLjDaSGrUZpq
o/4bDzNrzu+lukV+jNjmA8/nYhdHNcGURCWEEatMNeJunlo3/s72IGfW7mifbaTcpoUwc/ucV+al
ysW4L+cBOSr7tcay/+OHlz/sr7epToxSaKptqCaHNe3jBq9HirrrXd/4POp+tcqtAkStUPpbEfMH
jxqJ+ymvImvDkSI6W6Vj3acTwrs2AouyRR48uYrOBA7KEXg2lerWuWeGi6wGVzP2SJnJAq2o7OLY
PNP8xlTYZOE57qA6RahluHRs9fZ//qM2P27ydWGo/DkbKkxYwzC0D1uj2BSlY2iR9tnWvJcaUvO5
4SnzSzH0qPPBd9TYoEz2IkVc+gxqpF+Zmefelameb2KO9xgpoUEqstw7lE5oHVQgNLsumaaz1w3V
psCa+Q76Wb/ojbE5FqFGLN4s6h2ga1BCybR2vNTbm+D3DrJWqFF3q2X/1P7X6Hvf+zwSa/F/PKr/
dfPrwrV0RzMdQ7jz4f3DYYiNycSZfaw+R2n6PcuuhOe98xBF1iWcsTwSnyP0NF6heCRW732yFreO
ftIw2LotKNGoWchqNM0gYqMcN/ICcrIcQMlmjn54x5Gk9fgT6t2hMFAGY4DWitOfb/BvWVWHepZq
GpN1TwwU3AGEUR1AD9wwvb7aUsdk7rPDVjvfpoD6ujWNeYqP5soCrdkRGdg6u6vq9El3hHmQZkM4
EWd3viqanUBEFwIWTVnIuXka3+am4P2dhSiDducrw6aP9Bq6r9Nqi3YozyDlnc+BmmBP7wDGI0Ji
c4gVr2bju5+t3m6WMBdQF9F6565KEGPV5wHEhggH50F2BVnjX4vJQ3RzHshG9i6NN2IGLoL83A7q
HB5iIJqKFxNA5J9vE1veB789AyxOwy7AVtt2ACEaHyMDSFYmGlq2n60B5HhZhwS/cBdYR0pvfypN
r1+JurZ2wdxUejDcqtFkZznKqxv3XqLCYyHEU8bWSXaPFtgpXm5fUQO1P7Ua+A8nN9WlHHR1bFg8
bhWKedTJ74O+f8KdqLyIUthn4Yf6skVZ+SswdxhVxvg61QWoP1xT9lnoF0+VUr3ICZ2S1QurHZt7
5B7jY+BPyTrxBuVLEy7khFzP3FXhBuPRKzIXn3iPV/98afz0ntjfWk/sYozdYCi4kUnipZNahP38
nt8XmaOtqkX1/TgX0H9+9lWZWd3LAqmUX/vk5Pe1StTVt3nvfXqEUhJ7it+u9fH6pQ0qiGOSTvb8
0bbVSwAn5C0xsBeKyyHb57Viv/YRuvG1/dY1cOiSTq1Qa/KsN7vEDhzKIhvTDlwJBiOInNEPvRJq
Qp1Zd102oHmdQA113XLfFST+EApJuE0MH7to6P4R9Llq7I9sPPrgk5s3j44O9kXP608uBIHzZDbO
I3A2Y927iLuFuBE/jn7VYXOH71GEdMWSjQsI86G9yrnDhINXUikerFXm+hrJsCqfkoUcvRV5szTd
aLpPOBCdxKAZW/0foRSpd/JB/uRdZAUj7WmLFfPde5dc8GH9h+aHy7Uw+lal0K2FXCtlVt6vl2I5
dlALLI1yu1l3fW7ciUJrSHDwscZcG+Y+OaoWrn6r/Xlejmb4xlXJsXkzxt2ScHdZ9XPv2Wgt8zZA
bFo7uRIhL0edebasFYMPOIV5MTmiyYAEMbEXA0WtRveyyL0GMQMvTJczmubW1whz2tvZDBee57Vz
oTYt/JZYv74vjexWuehTu+yjUV+jbvRsOu54b6tTvdT6rt7KpiyGTGsXfeek+64ppnvZp6XAgxVI
T7Il+4vR3edOMZ7fu1oRoZ/fRneZIZo7kX33NFLFdYKjEaHW8RVbr+/kG/07V9HMh0ELLs1oD6+i
tAzQNKg34ZDy66w+5kkDtfIypgW4fBiDy2g00nKZ+BcPabMHV1WGx9qPOEWTMtz63TQ86uVonGb+
oeN2WUl8Eg8ocC4gBZnb5YoDGYWXkxY/6rwj0OUf7zkGFo/qkLZrS+v1tWyObhzeZ2O5lK3bjLHU
lqavK1sYy4TOfM7ICHvZ1cbwTOMY6h27vz7bYRNp74Rp9fVeDsgi6YF9blxhzFpWfbWQs+VIY6vn
ICnKB81FPLtsRH+ObUe7eC2AJECk5dcEAbIUWceXPE2zbYae4k6oefGM9de9nPA51H37ENi1EqJG
B6/Dbczz4DgDMZVxuEKBTS+QARa3GRo7maMSm6f3GXKaX2S4qFkNyGRTddgsVw6n4wBr8kEM83eW
VEfNR0Q+SGkmVuPts6w31qg1lChrEqiwBy/9aiCgU8bW8A2jIoDFWGo+dJOPPE7aWDsvUkeevY59
m5Jwz7mW/ZdFUlmyK+6yLB33vI9TFCteWphemPQNCADW+c/CnZvvfUVq8jPORMsNCDd3EZDLfcWq
bymVA9LKRndPBYgZlbl9DVRey1IxYBqTBzst9VPR8y1PRY/iM6qNnydnpixpynBJVUJVJmYiuskh
FeT3smi08jO8IdBHgZvDpWnbN6i5VpKVnydA/luvnoqtbCb6oRg84GHDWO6m0aw3cjGSkMscnttL
ryjIO3nxuJb9QR3umkgTz8WkdoekN8VKXkar7IuaEAbzsh7pgBbdyURYJmxBb3gzsTFelLY0KJrG
e4zcP8t+zQe7Db5bGhsMr/FwDObpeqOoOxfDvrWcVajiatYWKV8Q0GfDKhQUO/vhbRQNEgDlIsZv
bdnHjni21NZeDE09vTZ+HeP2FI5fROTDW6/0b0aU7UiT+IAwlR853MiIQMW15MQeLEhzb/o8rb7H
fnqvDJ1xP/lhBmNaDHcZsPklhAlvE8f6rO2rtN5u1Jucvd4Q1GsvShYV+olXVyiZtzA0GIIVX+km
znxU8qM3PVBdTlhlpZy9XlPOg40OWKyXR9n13i9rau/1/KPYcH4YMANDWU982LYaLBy6pvjqJCGy
PabiPY+ZkYBodpU7Ny/8e044zsKAwkEmlj7L77OL0IN7UpSnSDX6ozFo5lVtfHHFLySeZdnWsksW
KUAbbFqG9kAqkshsy5bBVbXguY8B3AJ9iUGRtOEzSh32Ne5KnlcMWl48PPrG97wMw+dC1auVM6Z4
HrlDcx7motAj5B2yaqd6WXNWHZtirslBOa00jWIpIPGtZd+HeWUyYHtpPUHa0U6Vrk7H3k1LDHTq
6GkaSIP7gC++h/hmNKb3vRNBuPCQniLf6k9rH8TYbREEvnITJdpCAJU+2jrCsRqMtA7BSqPbKWZz
d2uiKm+exhp1mIW9NuHbPTcZBgZVwW0SibR6LiEKrjEGC7aOb5XPmYGcJU91G7cYmnppYiTq5Ihe
zs3Qtu1dgJb0UjadtisPbDCjWxNFRfcILxH80Tw5nSz1rBf+t0R/8uJJ/QIU/K8IiObbUJfewq+E
/ZRUer3KHSu4h/2Xb6J+UM+DUg4Er0f1kIz8SIlVILGCn8/SUvX2DoZtvFP5b29pY3OBlCdWfjVq
HLK7b5oW9D+4NZQqSX5E7OwWMdYIn8pwDNZVAUT4h5Pp6Sq2Eu4ANbLcU1/qO2wWuQEK0/qUlZlx
KLxxvJtbZVPwTflB9gwKOFkomjEhYqqmz7ZvAon2leogR10tQ3MRXXsg8Yzq3dCjcudOG9kkaxxt
ewJ662nM0mf0qMxF2irxyc3r4Krr2g8eht1LGKT5roBns7YQpnzxc1cj7FeoqLIw6nbBSQ+a/KHJ
eIIIH2GbudsuzeoIm1k+ULuXBr3bdTHU6laO8seCyn1SJeCzuGTfrypgSp9MZPSudm/+8rmQAtO1
XGO0w0bHntFSu/oBx7EcaHKJZVdshRcfqcWVU6X1C3LpLzCT+PuM+iUZb/erM3kAteZFAu7JdggE
VuHzosABqWVga/wyBcltkeX0S6cqnK9+nyJQYUf1gz9/UqoHv34SILj6Jav8F0vxle9p2f3ySbB6
d5NiLXiWClCiczJepuhlUaXN5j8OeXOsI5fJ+ltWnvSQbqoWgTMASP+O87SZVwSKCp/CjgID4c82
PupVpn9K9eht8qP6ivCf/ikwYhCsdfU0lGx9+tFbyUlwsbE1Bmp9WxI04yEyQRXJ5gyY3KJCZ/DD
cQlnUPoV2iTGTl4RiUhQFkVM8mkeHcPoGmNBc6dxKj8Q/Qkvee5luyDBZ4HdGsIfYgpPvpvkiyDi
SJmHA+zSdMAZK7Ge5Ax/eEHzrXuU4wG2I3x2c5GtUONVlI5qchjd4JNTuxaCKQancdXaepWhzEBC
5wS3FHrQ3KyVLNrFcRSBN6LpJuWAvKZr72TTbCyYoUWjHwNnfORB/El3rOzBjrvsIebIARKTCH1X
cC8s/YibN8zSoxwFMdKe//wLasa/wllk+FxXFcRqLFhC4kM4K7J5mpS103PCG8YtAcLJICs58WD0
UsSxGsy0o3MrVPNoVRl/VPxbIdp5JFCtUdx52VdddaKHosrjhxIT670Ti4b0WASx3EVLVEWYeFur
obIe86J7VTtezG1qNFe/dlBbKaZ9oujd69T1024SwDgDxOFeSwPljYkQ2MUyccgBH35bDj2k2Ts1
t04/X61oYci6jlWee+xJPo3As+XyupjyQ0F2GAMuppUznCIz0+qUgj59cX5+puvW8dFxM3MpZ/kC
QT+Np+NRXgNNJJJ140pxomE5EAm801GYuyswX/B5vF3eu1wBJsYYEG2TfbLwsOLZmKjr3pYi56yd
zNJ6UTHRPfn4K+5yI0Xvba699/2v2p/n2ZH783ruP7UPV4lDV2yBTpNDVO/rTvG2URCGSw5o03xK
m+61NEg2ou3y1Xufr7XTqms1Yy2XyYHO1Mulmdrd9r3PFg6CaaNebkQ/fQMHjjxmrQnuPF/dC4Mw
1iR6lKrr0HlA/z1fWlnQvumdeAI/FgDCUdZ0QGBSnfJilF39+c9/3/9KZBsGZwQAGRYsdMK2cvyX
hFFmccgJ9SZ4Q6gmjA+WvauN7AmCV/PdctqtGGvts+o7YhnotnEt0dTfV8FkbSH756cc9ftFDnBw
AcKKP/K5UJD1X1kxSFDZ1Ovm8uf/ZeNj1sSwXWEbBDctwzEdU3wInFma6ocBWanP0zisIneqgT5Q
mEmB57NtNzuOyfGiV72ffepgY/GNn91CT83uzc7qI9Q+4OYaFCvSCJCn0rR/88HrL1KRqucezbBH
ZUyvVqr2b0XFD6RjKbNLgxW06cLP9PPYVIQ2BxN/7TzhJW+5joZtIiOyJgs5kQx8j29VmP8HBMFw
PjyY+Ic7toWIsmWb4GlAqPyePIJFD8Igm+0HLB6YIinzE/kZfzbypmrPRar7+ckr4JwTwN5/6JdN
OeN9ruxLRI5Wa2Li9Tdf5MO89+b72tyFuAOrKUIT1uwfDMTNj4Fw3yAOEAOpzRGDBtsXG8esGZ2n
wARdDjDn72QXaK1hz5N0QpuWQXmRXsXGqXZCc4cc3fCgFmWPmMadiHIuqXT8bfpVi2rLvEBeRPHK
YAEswD/Ki8AwGy8x1nFyUNRtvPaK3pSJkmNCjJAtJ+n5eC5kranNfIHMcrv+MJClaLUv5ESLW2Wp
awjJVm1hI6cXT8vACLsnO7HGC1/IQ5t2qHvNRTm8wZiKH2/jFqFRNsn1SY4BztCzrDnlCZ43Vtmg
5eoHGp4NhnpKtPJnTfbJIp5HP0yWfXK0bkx7L3zUafrJL46q2xJ8GJN7oRUFcfG/Czk4OQjeb3Jz
LI6y/T6sRkgakzQYSNK6+O0qk7Ix5jevNhcquIxIa9OLM7+HgYfE56nJrv3tNQxIfoNZa0v+fR6d
3XyQ4MzIJIIWkBfpylS9F+1GjslZYTpVe1RXRzYq87v8f32q1o370DN/fmqUDurSGQRQhHSaUNDF
oDFBcu+tBskCK61wrxA3nats9vqovOk9UXwDAYZTN+jZNc2aL/gLGxdU5c2LrFmeyQkQlwyrLEyO
iRPgEjkQcc7HRqIu17L5XsgVFbqu710qyYdFq8XIpDS9cgbgghibnjmbQLWUs+x7LwLLD5Z+ESYH
osfxEQ0vHADnmixqxRvzhayStUo2aKNeozZITpGfoYDlFNna4WdYVVFRrVNkNlCVQA+aINcA8a39
4Zc5+hl9lz3WDXHrftTV9a1Zt+29i22QbphevhRZReilLDr86JgcuH17yaLpRPAnOfvk8JA9Fc7C
a0zjZRh0a92KetrKZo454MKcxvhaBrX/qWLHormJ+ZJMYwdh+bdVVneXQpJhu9lExAX0+it382EE
tPbiWXm1zXuOP3keFChahg9yAkpv48IOPOtuCN3uKIocCeHBLb6CBp0v4BSKs8oABB0RFtLv2tGc
FnIACNQ9kZLmufP8AnUZBGXjDPR66OgHOUGUaFIrBF06Bz/VYhmnntk99S6HVg+NNk7O1WYm4XwZ
VggnAh6KIbCxZTZ2Xqibn8wayNE8HDkxaG6L80raV9baCcRwmMHF8L6QnlMC5VhKxblBXWU24lmS
mOEX8T6oixRertsch9z/SdjQh+4b+YTiHg+08VKVJekpIJhvtTmttbBRrugtjA+jS1ypAEO6izN9
eNBRWbxvzZMckz2VZhegbgJrKZvELu5N07QOeCoG+zo0jE2savnrmNUb+V1YQ9stg2aqL2lSksIb
hbh9vQgxr7Isz940g5saVx51PwRD+SgwfJIrMy1GAq0QcBJqADiK6btrdxiDz3A1bj+E7iGy1zto
dBp4dVzVpMyWVoUwgtIheZmZaJvWJTw5yK2le6uMsoKT0K3yz9Co/n/m/PsjuE5Wt9W8LXj/CMXX
xX+8lvV/v5VxpjJUwJumbVjux7eyEH7jplY7PJvm5FzjpL1i31G+aS3+mB0aLVvZzJDtsCqdgFlF
ZnDZt4Qgx37l5b7SxXw9drHMEMSDJKhEQOL/rimm7bLLGKOtrN1GS+s/UpPIlPx+bJ13VqQlLRuD
XCBExsczD2eHuizAUD+ZVY/wJqq7amVoO9tEjFPW3vvc/9En57n5FdfQxaikZKXQjEn2IcHpQzeV
RB4T1zt0erEfsykyttrg2Zux5c1za+NOs0HPGE2UIXnr2iZZGXVlH0oXQVFRP0a2krArs7J9GIQp
j2ea0dh9w31Ru4PKZED6C7/JWUQA0rXh4GQmm5X3ZANpeSmAC2662qmsSzJkJVpzYfGit+w/6qDB
/3FuhkW+8g2vevLTybzn/mPPNwN0RhvnpdzFcTPgpOfEXrINUHK69mR5T7Y3bGRrjFv3KmtV66io
jOGnF9vITy9kp2Klbyhoefv3yXI9UaqNOi+9zZVrk5a3sezsBlzHQ9+AJWto3tYP1ZK9Sl+8EAK2
QQIUyUH+SyLXfSBzaRK8DbvnrsmI8PIvsvArWMIpH1DcymzxVqThlyCa0r/CKXozq9xk2z94/IE6
IBsxh3yaJ4S8J55DUfKo613A1vN26VaVeyh9jPlltbGtl6bB/8T7xqrS2sJbvm+lUCjFcwF23HZq
zXTjhFO5Zz/uPJEmvjeM0PhSCC9GMdE3LoYRFBe/rHkJzQNtMF0KbqxnV838vR1W3abseeDU0V9y
nNRzsJ4SLOnNRp29Gbx+bbD9vyQJ+4pec4svuhu9wPLqkPXTxYFErrKS/Xzrywh74NdZS3Xbt3a9
tQtXeQ0Qr5ETEvyj1npvVAf01aOnLCRAM19Q9c1q6YyTc4Y9bFzroiMlMw+0HglflKyUe92rveOU
puXKSoV7F/UwXNAl/VRXeY18WeE/C84Gha+NL51tF6exMtFPGrPxBZpHuGlCIwORz2hYIKyqYP10
kaMVnCfbzF5QWRouFbYJHEmYFYfTtB19BTGkNpxemqiNlyr2N0e5yHb9dYt025NS98qdneEkKz8Y
3svedoNuJRdhupisGs+x9kia1ecqQptlGieAHfV8agoj4/m9iU/Uz2ZZeNWR0NKvTTkaVoQc5Npm
dlcKS5+Qbkru0TVJ/IvAO4R+J35WefV1sz916R00aNzK+l9jcoXiibURWyqYkH2ceZ54LYe6QrID
wTkAmITsYxI0nW7tk3yWpvMKFV8pOzoWoyce48l5uPUnrkXUDYSs0wzePbvp77K/ZkuyTGsEASAt
JXdpUzSLYIaaKCN2LWngmFdrKvsL+E/8ICJkdbsWYA3ivGs7a+zDrYpfjX2QbY9kzBbbTTRyeMki
hmOesxEZy7rEqufWV5bWOVQn5fALuGbu87X7Eai2x8OC7Ssoty4Kv1a9/2BHXvi968stTsV5sCjS
rykG4dGiaK+cjEWwyOMIRQt/+l6P3tWqnP4r7jvfpirX3vTJHFAFQ+BuIOy9QCUemV3PtpEUTDhB
QGBzeQ+pHnqanUOQa67KSbJWGw1eUY6TLmWfUkGZWSgB10jlNcgghFv0O3/I4fd1To/1WBBM+brz
0mHhInMO1zT214pVmhfOuCpsVk3bZ27UnsFtIRMngvpRCdgrO1PVfUYp7ur5oBUXysrPuu7Gbgpn
UpNkNkkWk++n2jGYQP7M/KdmxJrCMtJ80VWDDQCNgmAf9IcCzzrXj9iIQGbVufwdCmrdwQ/qV232
Z5OFOzOJWz89YxCvHGWXnGoFiEJ66Jyu3ufaAc6Dmgh2SVSJla6P/lVPmwn3KmvEmS4xz02kdmvd
zbMnfLF0uLeG/9UYgMDU7KEXXVysYmR9/sqHeFbg08xnN0T8UF6p8rWfV8png1bDUvStpVTiTGgr
F2FwduZGwjb0nPZTgrBbX4ab2lZmXwRG7MSM4CHiz7kECUnUJGp2VNLTMNcirUxPflE1uxwHwlst
+Kfvw2ju1/1ahcoPOkA9uMRGYZXM1cBS1YMiKGRTFsJwMmt9m4SyodAx2mCqE1vaMteK8K5DejNx
jOQFyI9+cMy2XukWVGf0MlAGC4gOQFdL75zEwId1HkAPrVj1buscSj9wP1VJu0wsc8AjBeh/1nfj
RjbBfe1xkhNPePtEpIshgCWob7f4ufJVs/vOw9r7jGl7uEzzWaBMMapNloTZCVlesMzI7m7Lye/u
NXcal0EAe11NSD4Yc4TJn2NNTR+aeyerXt67ZM0pe3MVzm6GKoY/Wpw6JxzJHQ798OZQmhNLfW7K
PllMBTuXBZxDLCIdxPlQDLqvCIAtNfJhCOkWSCnI9jS3h9oHxSTbvMX/bvtp9WKqGZpfmfqqgh9O
KzX7wQER0c5McF4CaBDEpvUAVtjaBE4RHi079c+tMyeclKZ6bvMM9QuUfb+3X5Mkzn9kOhjSqtKd
Z4XHHsCBpDn7faUfcjuNt0nZlg+cOpH4SMvka4fhplyldcXVH3laAdzzljxat3+O/Onid9oNWULT
tXWVsLArhKHy5/R7zIsYZdA5auH9JfJZ/mAy/GNKrA9uxw+99uuvaTytX0WLzHWEwfoyDs+jjjWe
VkMrVoQWXlt92OOEhOVf6RnsyPJLGFX1vnVXhl2E27TIg4cge0ji5pobvnlQFWEciBZg6JIXyTLs
WhAwJmQDTk3mKldHVL+GROXRweVg0KLxuWlfNFMxV82Ifhtxu2YLrYJwslFBFWkCbC20gzWDb2wV
VhCC0q+6hrhWZrxG30HOGndT/owZnQvSBwVjnfwmzlFOdlI1T9umVfusuBNGRT4JTLj2Ykc2NV1C
rFSOdvRI0ANVb72vr2LEicvroNmEqEgfFdUm5Y5C6iLDp3WTgkxd9R7+VE6QLD2h5RsoXOqm9xJj
M4m/WlPP9h2hlrVNfHwpEDLdEAEflnZVsPcW7d6bwmQHFxeszARuKBb5AoleCJ14qCkh/8t1To4n
Fmg4p+ViUMPpsUc0OlJwbxwD3vnQe9EU0WN7DY5JWQO8Kzaj4eiLOOhJ3cdNuVIRZMP5AS0Zpde/
xDmSfZ2VlevM97KFopTpKvX14iECDQikQD8jYq2fGzhOsRa2ODIESxRuhgOAY/eIgyHC5zUEKXKG
wWMMaXKZDDohR3zdACGW1R4dvhV6mCTzo2Y/oWOPWEOxsAYiBtHU/pWqpXECPvPVD4ytHbBnsso8
yhZeN5YHouF+46en1DA/DZFlHPxGtVexQL6XXYu/jDS3wTvSqsmxPHGqS0+Q+dNTyUN6DBB9bWFk
VJFXPAZm8SREkx5ESKraM4+Er6/IYlmvPHv3gYO5O77jTpCdc8OKXiol2Wp232NqFdbLnHTkvQmY
rqvM/2PvvHYjV7I1/SqDvmcPvQGmDzAk08ukSip7Q5SR6L3n08/HyN07Vardtc+5H0AggkEymJki
w6z1GzeLLNAPVYQBHA56MGUTdxiG7rY3jwswiM2q5rnF1Pe2z+zlNioBqEgWWXGoWTdVgMusDCNr
a026cazq5EOZB+NtMBOUTdHMsJUm2Pez+mCzHnXpku0DsqWIQqvTo5I0/Z3YqBbKiVNdYMEXNYCu
alk7aXMLVE6zbiqysfcjSBR/NiPk+y1saAHbemOwuJ18G9a28QH6oWtH0akmin2Ucmk6zM7wOYc/
fqurE9hojX+jBsDVUzWMhVnRA24EP+kPDQIJwWKru4mZrJ+rlhdL2nd5rDdqrDK8zNN0Kxf5uYOT
hzs9+FpI8shjzFrnp0WPEXoebQhYOLsstEofEWXfnMKvpqoNf9OtKT8vt+nVDMWwDOieRA2wgHmL
BEaJrLCcxil+ADtSP5YzeCq8Y6xBgpDTWRKLLkjLaEhtqiCBWj8Y1Qu+GdYuYkTDJyXFPj1NjylZ
9j4eZljDvNt/0/P+nMjmI1o60QDgyopKJsLS3zBVFFnNmryukucJZygkvfEcHOXyoc6UEs/aedyr
Fi4qFXEgr2LtuM2U1tVGkFZCRrhaUOVIZkTFtWyrKWa7JeHCsiXu8odSLpyNvETqdln72iIdY88x
M22j5wYeQGX0sZvlv/vFf47SiF8c4LViAL+HFPILfZNYplOmMNt+5AiaHdFcNE8gdnx85BNMmTL0
sDBrCdwCvqtLuDbA+TzD0ly1YR4atvf7H9dRfgq3iE+DLzsSuY6jkGx+y92fAPmrAx3KD4dVCLon
fYOBd/k82NFKWpo7f9Gd1DUTlFrsyX7RpPR733XTTT86y6HU7V0tW6xZCBvumRtOx0CKAJx1sbVV
ohpd+QU1yX6IPoEBk+/aJbpLW0sB3DHEt3mvZrseJw5jI8IfWFV+lMo4cNUqeYr7+pFRzNmE1Zjj
aJYZu0bWPsYZRo+Jjmqbbqaoxq0JhqR3en4uRIj62pQ3Sjgc8rxVvciQB28OlQavLgsa0brbmGa2
aUfrFEL9wvchd/MJN0iEOl+cLo52Rtx9VosFacWqfFfaunNUQ+U4xtIj2mDJh5S31lVs51teIhao
zb18Apej74uQAaSUsmRnBGpz4k1pVlxz378Ys35PfwALrsk284h+bBOk/Y0qdx2YWgfTBrk6dXXf
3WY5dsxmWPYeesWpm8p2TJxIOWOeIJG/iXEqbefl5ff/f+WXWQ1PIik8gzdfVy3LfjOrKVFKtWoj
LH4Uljydh8apsNcK9NEjr/PYRirLooqouro+nVVdRg8GfcHvP4P6yzO45n7BqPAgaqRU3+aBFclq
J+isyw+lzL7j6tbdgN7IUJfLQ1CqKMWI5LSaNrcAPXaswMJDNCvThpA28OextLexoX7DmKC/nTDL
RRpmlk4ZmgLJXMj+OA7qzTJiC/r7j628CVWKjgmbAd2xVcVZc6Fv4BlKynISXJP1I254+OTU+Or0
o+pjPIhISBDWh8Iygcgs3Qcj2hC8PyCern0p7enA0A1ZFR9CJiHVeCcNlUv01Tm21py5iY03AWYG
nsL/jKmwrTzFtSJv5qjcow8l+10bnhQb7YkAC0OzzX38U8zDFC6tT+TU3o02sb6xy9BZyfELxZxp
lfnOPgbSVGytETXmiFz1qQY+uqmDACWWMB5uLHMmn0MaGSoulqR9mbRunczfCp3cZgQj0kulud/M
4WRtS8OOWIeWg98mQw0bcna2Ya9to9JoHrSxy+HOZ9ZmwrdrG+h6wozEYbZqhCPRvaWD76bVfqOH
nRdUTFyd5CvEwKitv0m6btzSsxu+JGHfq9gYh9bQ1F0riWdiYcETVDnnMOrxS8+8D9aSmDtP8wEJ
3mpftR1oYqIuO2YMyhEN3RjR4O+yhq0vAiFaM+CrVXbRwVxzbTrLbdwvYxwmI/3QjuG0GZEwYwgw
ikcHVfa9M/TPBlKKOZMaVdkrEOLOVctM9R4AEus7GdzsMZhvHLVK91E9Ku486PFCtKTwjDrzZqzP
z5olYStbo2U5yk5UuGQupIe4+FToABhwolDyE36bzA0LxQ/HF8TG88e21M29PrSL1xGClg3ljMD9
anMEm7BcuvZvhoE3hKDLo6wj+2ARfneQ3XtDCOvlwOG9tIIfZhNHzKaGwk0tydmmIJC2ihz3JJ2H
4c40jeFODxX8PZPwVGZQ25k8bCd9eBxWw0GYi085/5Tfv2m/dhDMABzDAXCgmKr1i8CMpo7Lkk5j
+jzG/T2wYeVRcYC7NyCMvYB+25/7Jjt3qKGBkxg8RZ1hpCm24nUGUxhJw9W7bZXyy2T3IGhTSwME
mQyP1vjklPa3OZyrp5Cc/9+BRZy3YytzFU0lE6NptqPz5v28YjSVuM1bLAuepRDhmwVJxbG03ndZ
wsCFfOnWnNTJjaSgPMDZIT0ELPYRteGzlTnHQjGNg1hMDbJ2K7UTeL3ioI64ZZU96x0Ffwo3BF1p
dWN7qynVISFwuFPscBXigFiDYppzbMZFdrWg3WEN9H0GKfZZS22AK11zm+RBsyM2nD7lQ0PYjN6n
66ePv//PvUGwiefK1lm82bKhgnV13uBllrxHEWBKk2c7V9uNk5oh40kA7bu1H7S4Sk/mpJgbuFLP
s4RRVD8dpbk1TvnUbGAvIUA8RrfaJDc3Rh5V6FsrnyyM68+aLR1wLBykTv8A2Rc3SMgaPujF2K3b
bPAIqqDpkYT13VIEX3q5p1MLWFTBc30fwOs5NT1a5L//rjw/v/y/wf8whKo2D6mpmG9eombMjdYO
i+I5MwzZB0k73sEGdjDaHkLrEDPpuc/j1AcnU9w6S/iod9FLUC+ql8qqsc10J7wVm9IhtItyDyIG
BshK6FZJ36cPdFXBobLbz1gwTzcS4V67yzex1NxhqDwhwEB4FHbjnc5nO+sIDsU8W3tHD/G0zyT9
PJHuu0uLz7F1wFIjw80SHwf0cApHc43Khu4qa+9rs98E5Oi1VFdOmJKD5e8GGaVdXMJ6cDMF9PjK
Yiwh7rUPwiTyekxD3DYs1uQHS6zlnZEX7qybEqYmORIgEHTukTMobrpV9SjMnRoLewTBwdLwwYxe
+iDNWe2TorgHv1jeqdNT1y3xniVnSJzehNSdFxUuw0PmAQRXvUV7zwQFiGc7Pvdmf3LqBi8femvE
wF2Siul9xqTOXQC0bhIcT9x81eE3jQar4rq4YwbpnGyzjE8ksUq3S3Vjr0TBdJzt+WWKe5WsQ6Ec
g9XRNVCL56ivkXAgjuliGjDdVLh0BDW+lB3afhNd4dZgmgJFjoCHjGjNGgrVjTUCNwyWi/XMaRoa
RMWS7IOpN3harg68qk3MDcwQ3Bjl1EZze6sPLyTou/uM2YOLPMYBrbdxpwdN+gGg/zFoiBGX8zc7
k8IbFj31dgpR9W6A1rnJjOoQsXH5ZKwbGNIuDq3VTRhU39DeeW7gge+V0rhD2Fl/p/f9tLdQUx3R
pb1XYyCVk5F/L/rmVjdRpe/s8Dzis3VGLNVrlfwdzhHlixUyFpp3xPatj4WymO5M6uFUyOrdZCjq
46xEu9mu0vPIigfNs7nb0y0R3x6jEQuhCCYteL29GRP6R56UwbjKnU3CUH4C8T7fhj2hqsV22nOI
/9nfzC+tX+a4lqkYmsH60XIU8IZv+uEBZ0qeOr1/NrGP8dJoZtqTw8uynZ4+lCnDvW3XPJDtVsXL
vXKTECEPUwn9CGPGnRkv3/MpNnZZiuB8YiA8/oWoh+Uik+Uc0mSNUDGPZ/y7wSESMghSeHRx4S3c
DDc1ixH3l8B0VQ2adDjOtq+EM/L9+TjfyO2XNCv2GqDPd0gElBgIFv0t6lXGNimVF6EGA2tkh3eJ
djAmckDIl6Wf83bIfKhjjCJ9xMKce415bGzhxKg7yANwQ8O4PI2IaqWr32fRNv1jn6iKtwxPOZkv
dNemZCMXSANFS/E82SCNzGnodmFAQildH+Ggie+GZJhvY9M4d0vVXFb1//sn1bhWqMh9L5EVAwzW
vdn9r6cy5+//rNf8ec7PV/zXbfydjGT50v32rN1zefc1f27fnvRTy9z9j0/nf+2+/rSzKbq4mx/6
52Z+99z2Wfdv9bv1zP/uwf/1LFp5mqvnf/3j6488Lvy47Zr4e/ePPw6tuHzF0Y1X48p6gz+Ort/g
X//4v028lAVKb5fWrpc8f227f/1DIvz8T3lddYDA1Fk06Qwy6ASKQ4r+T4IKJloZyL05sslgW5RN
F/3rH5r1T5kx2MQvErk+03IIA7W4lq6HlH/iiG3LjoXiF2oA9j/+/eX/kP67/Nf+WgpQMTW+zSva
gSEjAEOOyMFRTFYUHYWqnyc9OcHXdkrNEXnyFc5Yd8tRbKYpXY4KbmRHdZlKr6jCAV0puTkGdcsG
seU/SutuvGQfi47uaOzI8aMoAbU4cObhKEokGXO8co6dVBfHfoamK0piM667os7K8blGkJ5zJASG
d46KZTpyBNuwnJ+wUAkXz1FyKL6FEjafZHVZ2SrBNrG14njdKKizMAaulciPUhz0/KOuLtYGo6Ti
2KzNR4y8xEhCia1RmwV8KAmvCyeujmKjwmhavGVq2L8W1cz5Tqq23YS4OxE5XA8PwzL+cSb6YfPi
ZWky+8mAjJKpJrV8+cVsxss9fLpNYpsD3vLrr3g5PNb5qS2OE8F0xsyjMQflsTOHCrX1f+9m5Kkz
dMKjhEQWGqVddyyW1JA9UQzHhSimKIqN5Cjd0Z5qmPxB0cveggWhV67f/LpRsIYnDwKBgajF+vMb
C0xjVLLQx1Wm8hgxQztC46vkDfSAOHON0FQggKzV4oTrWaR5PpCehG7Hw7ud6/rdjPMgFpd5exQl
5c9S3GsN1sU/H5bjKVA2mpbkW2lSngK7b49ph7ieK04U++qw/pCvDl1bf9Vmoa0/LfSL2iXRqPhv
7l5dDq93Fx9JtHG5kyheP6e4MK921cyzlkqpehwyW7mUyFiroOQyRgxRFIfFpl6yL7YuB5trlSjl
awOiZNQSwrJlcjnjWn+9wGD0PpbVLpcUrJILm18eOyi2l7Kovm6s9Vm5HBeVf7n/qilRjGtsvFMD
Qs56D3GJKF3aedvEq/v+UkycHxrOWYe3d3jVEjBnk6k00fRXV786/psP/+qCV8Xrh3516V8eF2e+
/Whvz4yZvbo6OSyLnCrJVl7/6+MtSv+x7vJevD0coy21f1Mplbw14tVBRbhfvDd3qEg7yxtpIUHm
6tBVdypd2vWa69lvmhUHzOUhiisDHVQehSxUy6MoKQV9x3X3TV0JDwEOwnrJL0VxqjgkSmIjGhJN
XncNkIcZxCbayEVzomiMqES6v7+7OFFsxG0Aij5J/Yho+NqWmsLQ/CSKEJ8HeZO0i7KTyfBpmYxL
jGFXR0LMOSE3AGJHUSk2dqbqC8Gb9ZA4S9R28WgsnrXUrdvWCZJB3YrkF4cWiJnLoyjKRpiX96+a
Uc1QdrHchmOehmXmXtqSACclp6ZBS3mFC/hzpqDd2GBHZU7f4kbHBQnwT66wYohy1Zua/lvKGsRr
umnaDNmPeZQBEETRJl9xJEi9qt5ox6cqgz8BrhC018rlOmpW+F1bhmGL6hOsPGJNXtCgYf3qU16+
xqyDe5jjJtr065A2rP34sPbzYvc/1rViCP5zI64Q116uWBt4s4vtCwS1N03/N5oBSdkzubX3omVH
DLai6UtR1IpmmFkz7v/+k+RyfIySGaboq0/TTuW2Uud3lRjJZMPIj04+YUS4lrr1q1zr3p5zPXw9
51pX1SZIuev+XzWrDsgQuOLqaxP/s9uIZq93uTYj6pyElUNqFxAlmS9M69ClrqOpKIk6scsIflYQ
YNhe64eoJXouTrkUxaFEjKvimjctit1cjJDi8OVMcdGy3laULsev+5c2Ix1PIAll0EWBR22VErSI
yjgp8heyIDn4qhzqhYy0cj6H7tSP066VRw2og0KsEr/Y0k5lfwk08uu6WXlJxBJ4MBcY8U7sMT53
GzOywKAZqbNr8hy5RkQahk7ZORXZoTS1v2g66PgKE+H2iynZBwUIwWG0a6wXAkyldOsdjP8Z1IdE
tqytv+MhovsDM4xNrN3ZZricwzrYtdWEwmcD1z2L6ycZX5EdanWfslj6LsJ0s9I7m3IxUHqXAYGq
ixcaH1HEdnbIUzgbY7Q8I412aL57PSpy7gDZyjW7eYNr9vc0gAk+j+Zea6XOMwCcRnq6zSFRb1Dl
G7eFpe+rtD4jEf+SFmPgsuJApck0b1gi4OmImAZ5dCgGGfxAw06LEx7lpW+b1jFT5Y+5BrQzj6sb
eW43JXN3UuTWI7o2ycEgVE8uHfu22tnkmCZs9G5OvWGM35nKIpG9ylL361CUuR/1q/+DJCtbvYyT
m3hcPpVZ/NVCs2ejjJ/lFoHg6lzrhhfWoL/kfFNZaz+Hi93SaBhWYFvipjFWiAZcFLcPEsO1FjAg
D7qZ7YlS8fSqjerhk1Z4CEp9KcdpdO0OA8u8DFZgg/agaj8y/BKPeRAN7zOLbD5r/3d5Z94UwOIN
fO/83g6gHD3gx4cuIanEanqpcmVdMTQBQbG6539REQHvEPzDXGNxAyx9DgjTB0x1G9CU6XHs6FSJ
fBVbfPE8wJDthmBnj6uk8z1RgEhifG3fIEnjO2Yd+oZTxofIUj8P0QOmBbmHqztuDXpj+1XV7ZRA
ht9oWBvNIz3D3N+Iq20f87XMZTxMSNYUkZrcDz2qO/0n+xFJm2FnxfPoGq30LEX7oCZYlkXyh9JZ
sM7G7DNDDgC/KkSLsg5lkW1oVGh1OJXj4fSke8qAh1wVLa5eNIXX2aicFDqpnCJrD3WSRYhcx5Ff
242FjvwqnhdbfoBT22jk9V5zus9h2r+gmjz5Wk32JU/vB5m45Ewc994AElnisuUEd5XWmScbwcfZ
ycBlVD8kM8QvwMm2WY4EaF2iE971ytFpq5cCgX2jD5RtVfE4bAAAtYiaxtXOIceQDAPqcGqGrSXR
SSMipKPllePnQRz7LRxpfjhWNoD2FEQdBl6eRXlXLWPrEhilnYBsQDJ+7pbpwezMZtMCQXd7tSej
zBVzFaGXL8+3OBqfSeJVn21sf2JlOXWWBXRJ/timeePD3HLbJHnome27VZvZJxMdBz+wcxK3fX52
VP1Yl7NyUhNsrvg+YCdC5ftkkAWGmpB5BkmH81SYh3ly5n2TObJf2Rpe91n/UPFWeX2ck67uysgD
O5afZzLf7prAh+xuv1/GgTEc4Vmv6jGuQidY2dWG/qQiTndTJ91jg+PXfllYs0KMdme0MzwigCzI
mELXOKXeyvYxjyJjN2nZeRpZ/g2pPm/K0ngfST0Uw2XeD2NaHiYYTkOPIF8XNghO2N12SYavIPZh
mUGwcVtefK8Ei7sFKJl3arMxYDH3WDpv0fnErLCv3ksopLtGp+k3QT0knjN/gZHtmhrsV90C2YZm
FL1bQwPx0BiokQ1uq9dbxT6lPI0Ho1ncHizTbNAlGE0Ve1GffQT/5mljX7oVn8zX9Pa2Rs2azFtX
u3IEVncplMKVlelT1wFSM5JxX/HPddUhel6G4BmK8y3O1nszmR6DoiaoS4jb7hz4mbW1rRQ8gjtJ
k7Am755KiFV+hI+KK0uQCDpNexxIZ/voNqNOZxcbusL5PCYt4gGxRMiNTjeKsnTb5eTOq3KV3rCq
LRbN/Rb64C5E0qiup7tAMz/lDlw/PcWHKkcnsEQS158L9V1tVR94+xIktHukb2Ef+Bl7nRNsy1Fn
PZrGiCEt4SlR693UYPkjz8XgTXn4PuY1BVfxVcFqgQDKVHu4lhBbBAUHnAwb4CFCvpsk6JCAcEIh
+SYNlSelZ1qGg+yNbHxxsgD4Pz7ISERhaxZktquQlNSCfEEDJQ09qUhrL5Kznel0xmNWecNgq6ce
ddBaOpGkc3nTtB2CwLNrO+hVzRUZOPIv6gxpG8UKexOaD0i2KH5c8U6OAS7TYAPVw2Sc8VW5q6e0
8WuLZ29Me5sYbXpIu4+AN6BUWJ4c0N11XfqFBULpzUPrOp3jbEskvV3DrFZym9YAuEjiDTPpQyOD
DFHn9pyiDzAnegLgHm/3gvztMs/6KS4B2fDi+X1oyd5Yg7bVY/hjy45Mq+P1sFa83tJ38xB8WMy5
9PTJ+QC3cdnoGQyyjLRINwdfm944DTBrkVXJiW+l5nPeZJKPulPs8aYU+4CVgBtW6mMxYZ0KPbiB
P3RSzQj9/xopkm5y8KCO6pSsRQzpwlz9I3sc9hoSDJZNVVPJ9n62pIolfPmZiFoOwJsZUW/GW8kw
30+gkE1cvopl0kkiFMSB+Q9byMW70NRvMBvpWK23T0VPJqLXyDw5Gogcuxw3w2ykbq3gKNjahe0u
+KhoRXLfvCMNNd2BSNhaydQdS94NKw3GLR1J53fD16FHcyHQJz82AzLdaFCzwDN4oOVjnXbFBv+S
45jG8z7uQTa3SfwhyHGXWBLpzur1b/oAaYnU6FG2o/XJwMxcRdZwmck1rPDCNZmOmMVNsP7SFR7t
JewhwBH0fLjZKlU3bopVjUuz4x+VEiN/oTNRaGP4Pp2sl35TVg1IdEfy1KHa9UnxZBMg6umPj6ga
b6NWGW+LZBXUMNR+o6PW1EeyuQm1SsV1uQQBM7yHDtH4XdedHa1u3HAAbNup1b1hqh8wpT6VwW4y
yRqZGv57yN+0fi+7eZ0+9qlyw0n827QHsiSZt+ThDZJu36qRW8mJvS3kdPYswzqCS6hvFDV6p08Z
QICkQ3A0+pFOH8wRxqo6vWSjNONeLmE3GSqHFhEuT9NTCygUgnS52Tbe9KLNdCByjY4Kaf73thNh
OyxHd8GASWFkS5hjW8OMCG/iuH0hxfCjiuBQM4WWmxK15aXYmLIOI3bwMstGY0vSDpB/8QlLb6DR
jB7WNYmHC0Tr67UmH2pr2i6lru3p4za5QtbfLBLo8MP33lp5p0rqxjY/XITqdtJLDTOf/lRHpkmc
1zzV1b7I5pjMt+yH7QHymXLqnKVgPo90XzK5lZpKnlNWGqpSlafqXzAY0O5bZe06SUntzGnyAU1+
L6DehGbk8YsH/hLaT6zYKpZ1u7KtoCTppKqc/N2kFyRHi+o21OR36pjjzyoXj0bf/wjbAa5SJbuV
FX3KEnhm+H6oiMfVGzlW+z06dpulnuiaoyQ6ASQj23qcsRggza58Ai3huHSG5iZJqxvGQaZbps3P
XSVeX8IxAADtVnqElj3Q/l1dg67HJYUAwgjFT/4ydPMXyRi2oYaMFn4x73LHjuHS5oFfGOG+h9fs
y2pT0echV9zHybKRB/U+MZtzFjIYI0126BE/uK0SrN3jH42t3jWjan7UCghx8bGSmG9PKbHuJXkG
jVJ63dAwOYLhsrGNhWeUrJNkrTZrme4yRZPc0Q4iAEJKD6xI4eVDnB6DWWYmD4o6ll4SqHdSRRtl
1xDpDkoTAVgT4nASbDp8I7bFSAqth1Med324s5plM4Yz+aRI3hZh9jHql3BXNEvq9qx/VOIV7zsk
I1VEjnm9mB0oPdabI+GOqUMBPo2+YuL0JIfoeRXB+KJ2yo3lDAq8v+HFDN8Tjk+3Yzu/jPmkgbOq
gc9J1TqxnLTNqFhkZLEXuDX9RFGdfQhJWmrJoHbDsnF6OdzZ0m3ujN+cuU1viRyBJNP0ozK1t20a
1/iThoeQqDDJ6OKrUbboBXSLgV3lwYyCZWc5/XNFthNb0k0kx99BlDdurZsEbZwY9ZuxP0RZ96PJ
A2eLM/TJhoQVI0TlKyaDQmU5300p98ukh2Hn3BoQAHVwC7aTdQh1hg82yd9SDfajYr/X28FxBxbJ
rmbNTw32SJAw3isw7xHhBj5mySnu6+0NvXTs1R2huybZZGr5AVj216gcbyD2unNJDn3G6bGCsHcH
XrF1006J9oOqq7sGLYBYUh6aLpXOcmIE52qpszPCWrrkAKMRVeM0HJoJ4bpLnWKFFYp4Y364XhWq
uA/kzYQIy9qSODAs2tdusSa/7gZfi5bHtn4kpT6eR2XcdVYD8L4YAUZjM4y4ZJLwQcL3UgWq1A2Y
xSZ1b22Aj+NmEZ8MmIpYbWR3gzKFD926mbPgoUGgq8jLkxWOeDisG8KRC1qgCzPR0vqjrjDnGhJo
xCv/Z12/YhtVPVZ3tQ1owTaCe/gwwX3Pw1hZ9ZmXQqXL71DbzVX1vKwbQrPV3p4RkBC76B1o56Sx
4vsRMLeouta3pv4xZvp7FFW2VKvnDFSgn49tubmeq6mBemhD3K/EKa8OwKUCuH65sahePdHceC6L
g7ixqMP/HCWYToP70VS+qBIHYzCrJ8OcHy9X5lV8Z1kwUMMoeSBWWFrpfO4UJX4Y6wn4Qx0cRkW7
lecku8HLHNTIurEX3quyM8kx/1mXzUOBmiW8vVSWwCojZ63daFJ/TI3UOMfrRpzcxybpnCAFvwhu
DTuXiH9qFqKkaFQ2stPrPsLA9bYpM92rxH5UGSozo+mctPb94tCHwN0eeXd6/ew4qXRvgN5YdzSW
N5cNS6vPfRItx1nPaDFb0ZBTAdXget4ETmafLXJ9aciSS/MU5vE5r/L+rkIN5fJELVWMM0jUuU6W
o+rD7OtBl+zwQU0grgbhdBKniQ0kDNUN7KLai11xrmIXnW/Uowy/iatEnTqrmS+V6S3C9xOSjqFz
xkTaOYcpH1jT+i9h0DhnUa9a+XCPmZAbJLbM91hPC/r5UFlqhN4jV7IKPMuxgpjswvNXznG3l0LH
BCFYWmeIXjinRfbir6pXZ3FA6ZL2gMcGeoDreeIAJDz9rkaFT0vSTmLiH3XbNtc0b4hnZm6DAZ/h
3+dGdW25DsDtXabW+DDOSehj1hE9AEm0/Umf0bC0AlzpLOjPW8S1e6+t6/ihXzd613YHYkqFG02T
fMFc/X8Uwd+gCDTdVEms/+nS9wuM4H33NXqNIfjjgtcgAkO2SfuDjPkFRCCvSD1Q4SCb8Yj4E0Sg
q/8EQmOCoJIdExyNDv7t3yCCFV8gy9DiFKarOIcZ/xMUgWrYP5Mk+Gg6oElZQ79Q01GCeIsiKOsy
xvvUnm9NhUBrJhIn6JmRh7oWTatfqYMwBY6X4tsT9Gyn5S46KmObLjnmI8s5jliQQ8DodoXFytYc
nQ9DifBBX+o34VzHaBdJ58hSxj36BzdNI41HPdDtjaQsL1MpxWeS8o2nABregXJItixSYPfpSwRV
K2S+3aiooFqQ5ZexP45R8jmSlk+RklhuFozxvtJBEKRMudW8r7e5RTgH4GgLq9EkPdRj/NNekkzr
V7VzdNjuxZciu2ovj6Ko50s2nPBvGP0hQOsnkiqTrNR6QbxmsS4/xatmxKFXv5I4S1SCF9nFa0qM
fpPsmLXmzBSRMxPFYE2k6WTUjPWAqBKbdM0MymtS8K/q8HgjayeOZCKXJ4q6yPCJK8W+uPy6K+qu
tynEhWL/l+Lv7y4aurYbrulMsloofI3AK6BUVEdRGtZdUboeaFOSgtddUSJWClpCFK+XXJsRl4hd
QBWRJ2Ni7/3VyYphLkC515u+avFSKy7HlZX7iGJsEbGso8uHffOZrvcTbb25ldiN1odCUnWg+X9+
n2rSya+K/SiwVa+ohoAI+0zEpxDbeE33jXrC0ymKWUaeyMxr0r5NuRNVlxOL9cD1lEsb4uzLSevh
6+6rw6lItBEDKMmsrBlAcdab5sTufz4sbvHqU+LzAfLSicuRobqoWYeQuRQIFHFmLXKEzihVftMp
aJOLfYFbESeJ08XusqJhxneiVlRcW1oEuEXsExgEGfTnRpxYiGTj9RokqvFgRWLVbSLpXquk+tgp
RQPm5Vrsg6I55opKxnmtBFJLwslwUBuSwpBoL1JeA/EmH/3vwU/1h9wwjIMAlAjQShEzy58HCbko
ECBLPHks3cl42nHAylcUlRXXZPBrklDEnf6PoqiNOuukJ2G0E3tiIy4U5113XzUpKsVhceL1OlEX
qOngQWeJtnW42HTHefkNTmpEEq45LX2p0VOwskSmFlHorPtii55t3WjkWzPUItacuEiyKznr3BJA
m6f303gcnXg66ph774sFFY0ZLLdeP5VGNvuXXKlId5rGDeq+8yFK+Pb2+r1F6boRdYWpVX6pIuov
rb8HGaZiIWKAP5/UaB/1pM4YJxQMT5pa24XRCI8NjcNjZir1Nl7g3+TTCKclREIgGIInCCIPbRxg
bNoAn+pQGkGFo459sZs3tatjfU3EiRXEvMLewPFDiYltBQ7NkPSeicDPsVLBRllN7exCp0dxpR4P
Sv/B0IavGlG/bY5a9iku+urktA0+5E63itRrwXZSlkcisp5Z9fK+rpf26Mh1ezRgUV1KaAvpe4sM
lLb20faa0zfMFl/5lmWhgF+01QoGEsVrZTzI99oYLSR+6QzEJgLIcild6xq8yLZart9dMuxrWjyN
GqRrCuVw0VuIhB5DeF/LnbQzG7PysWXkFZix2/DMkCSZJA9+0fRnJJ7Hy4Oorf+56+MnSqKuzvCA
tgY98zNLPmE6j+3YiuqqZo3v3Dgkpq/7olSTBFmz1c28B4LoS9YwHVMg6/yHtYoOr4DZGIv9yObQ
VIN2T0d1QBzM6vRNG/S1P8sFOQd7lBRPRrPkeCl29d7pW/UQLcv2/7F3Hk2SKmua/itjsx7a0GLR
G1QQImWlrA2WWZWF1ppfPw/kuSfPrT73tvW+rcowhyQIIgIc9+9V4URIY9SCoEY1hOso4gaMS+uU
VRLI77ZohqM6oc7Wh9Q89W1nnjrMIV3ggpbaiRLBw1qVzjUiX8jcePYUbuTZbmdGNIG03HWpv3wT
sU/CQu3b/N2MDwMO+JVN2X99ygOM9ONDpLhN4YhMQah6/ExSO7tNMNWLXsiAr2e3FYNlePF+KPU1
HpmU9uTYFWNAYtnxjDHx4B4iX3MIoihNh4JAJN5Ki9eoP4fwbURVVjhp6yhUrEooJW7/NMVuK2DB
8VYolwFJYg4z8DyYVJlBC3FDdfXqJV6OxfohI1nQJhv9dzL5WnQkpkQU0DVSzndwdvEn9VFXkYId
FeU8Rs/Gh44fl/aoAYoPXisFbXpV6XhTH5r8ElKpkvEmOqvZpYyvWvFYiwGFxa73KFWqAIRkyg69
S6Ww4+uUBZvKgg1RJE+upIZUoaNgokN1hF9z3dnYztvT8NLOCHI8jhjWNzEi0BK7REeA1W/elzle
TM/Qauwhuq37n/p4aE8mLs8u2V7miET0lFK1ReKXH2NBc0wzUIcTovkouzdyeyAyUryOxpNuBjBz
QjNQ3qZotcvqIA4njPjk7FJ0x7FxKkJ+LKcbseXycuUhUZ7W3Abpiw4Lyg/rsIkTfoFzii/tE6Y9
sxgov1IYcIzXbqSronOFPEA7q8eYldmbVnx1xqf0PGPpexMlrvTYXyV4LHio7DJQI4Vaz3FBJ6gc
6vhYpEBpH73hrPk5qq7MzJGSoAp9fb2Y8nu6Mo6kmwS1WS+idYcNYqUfzPbAdLU1brPhnCbYqXFf
oIEAlkqzX1X0BAYXcR2dQZb5vnE0o76W8tl0W/gFVEjhnj5M4DKd41MdEeXh6fyA42Gtz9ov7llV
+xmD9lIlkl2zP0m/qvauzI71Sh17+8L4ngQc3ML+xNUpG0FjHlPBK8B/G4dkUw7Wf68Icp6dZPYB
usmYF2A4WE6ZXiWDV1oOHqwGNnJ9gEJTvNT3muBJ6oMFHiEGaux2x6LHCNydO9+oUJB6U8vQ4WJM
mLO1LjHBFMzUy5ottjd/nx/j1sZ11vJy7a6XjxNVh3G8aPBWU38+8DEj8B7A46E/TusZWrD0kcIp
4VRntF4HGWmqfD8VCC998UEWXFV4FcurxLhJXjTcO9aDPmL/wQjcKV5hMXTcCtGhkG7rTXiY3K/U
pNfNNla8JaNSTGonil1J9dXBNhYnLxC+nkkfHjU7xBsxQ8jsSouzEBI7wIq+pO17XxyyCBqa9DCY
N8gM2zQoyCtfHP1nXdjWowm7xFOuCcciFgZbwMrCQ/0Uh16t+tMrwbO6gcQWMMEniYVpUfUibPZK
NoClorti43KUTsDS2rFw9gokqr2OcWVdK+fiUAZV5wlA1/Sbg233IMl8YQDghsOZJIKtYNfUPzJx
UiK7Pg8vmvLSDIGRe30w3Ms/Q8XL2oBTo8JbhxhOmNdtfeCcELuZxUVWwGNsy4ke6+cOOCo5KCC7
ZxFxk+hXQHCh08OmpiuWJtymLrrox+9Dcr1amJEdhbecn6vp8WsUDh1CCNuiRGmAfjyWz5gyneIb
9QHHiPU+Tnzq8nLzXVFuNql+Ndg60k/JA3McG3iGVxJSLfWqDalX4RD8uFR+Y3qGcLbyuzG2Z7Tz
dwmacjUQRLut7SUPAJqeye+wflRPxjlXgzlQvfYbpji1eozu1nOm2qvkzc9WhwncAWB4yrzRtAvu
ZdxKX0TlpK9eUsrYDQUdvKTaCbE1wPxltQVGwdx9l1p4IP1mWB9U6mXL3cSktHsjYgqPdwNrztRW
NH5krI5tDb58CxWSiKxvD0P8sKwnk6xP1OtJehpyz9DxiPwWpb+m5XUE62A+iYvBcwGgi92HHN2M
8eyIrIg+easgxrl5j0xqI7CHF30ORnoWYArRTZq3qSYQ5NxhgGR6GY9C04Z9ncw2eCTkhw4LP4zn
aUv2+NPEPtC+iV8S9czRszMTmhge2Ijixo4fdKc5TPdwFCTZXXuvTEFpMeE84GDVeM1s9+8opKtD
3CJqcx8oCJLUcZIdwU59w+FW/6GlTv1MYV+/zbz2qN4pmb/6mJOel1soI8r3kCgep9Icw+NKM7xs
csSfII3pU/SQJo74jQzV1OPMJYebIX6e8TVDitfZ0SPF1J91EF1FVx8k2gm2dp2C/EQE2RCp7Qhc
sawInuBgpn1PCdMJg8LhO7VjR7JjX7v/YX/U3vCj83X3CHQs3yrXsIRvFzoFBgCP6rTdMeVz+ixu
UdV2+6zdj+TaE3apunPthQ868HHtxfkVu06V341HoNzsoFQu4dvU2eVHEDszPVCt1UJHw9/bsKPZ
iV3gRdxIetCqyTvCCSjiIIZR9L071DeJNw+2iDq/u0cugRcLtfeo9RcvOcGPc+Dxggq3qj+W11Q8
DQdK/btlEwISoHVEnik9H9XBnb4TXq5cFi8KYCx018IP8UnCQy2xu7eI2wA++50WFHfiY3TKrqyU
R4Jd6Ei7r8ferh6rQ8pZHZI781VgZkiP+1xkHs7267vBWXsAtHjmxNWxcphpoUpjyTYsZd3kDs8F
rbcNvvZnkTuMMhGzp0fpQcYp6Zv81F2T5+uPt9plJizwFuWqo7hc7P5gOSpfmqNdlEt3Pd62x/Dw
Xajs9QLifq34ZuNEgcCqFXtX3N5wKDIwgsuM691DT5jIaPsrA4QFzXnsgcbZzHQumh+/9kcNJszb
4pmn8PS9e5svxfXsIv41D4w+LvKpvACarz46fSdzBC938XC0YTddhU5hs4tbXeW+5ctOetsfgSXr
h+y6fhBeknuYb2/pg2WnD4Yt/mqeJq8+ajauXXBAXokvITXJtR5g5Ogwd1KXJVLO1pV8nhrP9GRc
OnzDaCLJf2SACBcz2vrw6Xa9by9m7NTH7FoINNe4aA+1C2HMKQ/WbekkvvGK8lbo3fhKb531lUgR
B/dihx5KhBRl66+CElSOycPlFa2ec4gODEqO+ZnL4Sl96C/Tr+zaPIyX5i3fpPCO8SL+eimuk/vF
C3/Fr+XPIhD5JuhjtLN2HiBVO+Ss039+G64gSfvDd/ExudNJO6BvsQm2Y/kgfpQuO4qzszxKdjfb
D9b78L2X+WWzc3NXBOab+ti+EjK3Mhlx1Lf2Nf1B9NU1lfD5W3YmWuVRd8bb5k59zDzR4Us9yFcs
ndXFQ8d+rzOH3scH/3CpFWoXI9AdePwv20UXCM/IVeneoK/QwxEfRvMqsYFXOZPiTgrKGx6Jp+aD
a7V6zEv7uJ5Tv3tcz+Q12f1zhSb8iqdT9rFf9/1zekN0I/8RelbufMYDS01hMNg9nsz4olYOcHdY
OtzPyQcga//M37iZ8FDXpbPJHIWvhsQfHlh8TUBiPDPe1/f0m4CzWuaQpymNmALY6nLQSGA2uU2E
d/GKfll3QIiOAj5N1+WtfoqC+TjzgyzX88/2tWEGais+13v5MDEk/wEGRNTZk3Cz+pIfBRVPpFQK
OlhWT5Pykh3EY3RMjrPHs3gkbspTTsKVctVX5NfdFx8LQ7vOxVoSDgV8v0LmkTnfZs/ExukwO+6W
e/Fg3BB/tNxlVy2Ioq3NGfeK+Fo5ljcG4e3HBnrZsHuKzJZWd2KofEpvkrv1ed47wL2XCBnd8iBS
7e6x+oDdQqci2tr7wAvhmJQUMOyEx+D7RPqCoz71x9KdjxJTtbf+pjlZ70XuCYIz3VuZY77Ral/j
F+0CxDNvZ71eotTp7sfeGVqH3x1Tgmfxsb3JcAhfDwUZp07xXXpvvnOKmOoRrtJ8jMtlxXbXHt8R
93N6Qrl1xnRsDBGmq45uafEEW27t5bR472PACI+55j30ZBf+EX0FFvBee0NfymPyO35u03LoHvMb
urz8ZrrieyX3xGk84YzXunQjn2LuUIZADmkcxxwl2sXyzCM3vlqzsfYatwxAZl39YN2IB/EalxIA
sIfomaBkdzmhRYjpxp6i4D12aw/KYcwzDfLlZbQrHnjpDec9A1rRSRLJ4jMbewZvit6Nn+srJrXa
T+lVuzF5dqe+dV0+12f9iGi5c6x7OfUmhHipxyNNvmU4SB2Gi/ZxDhS65/aIdNzFPvMbLkUHRqgc
+XBruto9Y4rpw9w+fXQaz9VhDYaPkX4iKILOgS4XpH76LbnL7rRz6U/3Pjxj6VnmEsC0RXDlx5E7
8457NnyitsgPqH4oiVsmnvi0vC1v9W37kN0X19jY0AsaPzBjfjC+STctDKBjeNIPRArcIUZx09f3
1BXuARS5nZVg+6djCAHO2Tr6k/yW32IcApligvDckRHjCC9iHmB/lTGEcjAFejHjK5404lMX4iTr
My4+6afMSw4W5d0j84W71JeuGWZy1cqPSMXx9Ie4AY/4ITqpR2t1y9SXTW81PkQICaCVmb7wK669
azz0D5blQpPiOoLP8FDdW8+cxHt0YICfpqO/Ky6ykYEVnh0KcyPmR3vZTdgKkdW0ic+2xec2+NP4
6+nUCv4hK9pbX+qez2qUKcGQnNI7ZiEUodStnLwv9krU1+reipYJY6JJUZ29FLWfj0kQFIYEOHUa
0rdsWudjHE02psz1UaknBx63cZQmxoJjcu6E7yPFHGkdfSAVrxnlJIDzFZ1M7urtzBNhwvIlqwJR
xFOVmvyhBVY+7QumLroo6MeoQY/VbqW8vdV1ShusyuTKM7X+jgQnRj6b2IgCEGKivZn1YsJTAHKN
nnfVsYwRhycmFUzzMTJbQs0ihQpJWd4DioPZlgoT3jUFT1qU5rZVqQ0mOhUHads0b8rYOEb5ABH/
Xep1qi8yZP+YEXU9RwBUsAQZlBfOnOVXS60zDNrOmKoWiICIMRZCgwTuYYgh4rzivqAodLiNcEOh
NmijNqfj5JyUSGnR8D/Po2E4Q4ZJjrbJW3vou9S2t+Yw65Q0EuwQP2VOe6F3r+vuLWMH6yasFIow
Kg6pQvl7Xywbfiejo/1c3bfVhBwGbRz5UbmgwhykqT31jdaexm2xr+4LEbYA6gNmYHsddF/UeDPK
sGupi2J4fdcPxejvddnPWq286VvlJmE5xboQJDXxHaKBvHfeKsPLny2NiKrPbfsfflvd99tftrGN
MgpIy3eJwGtb7z4ysfsQZ3zTVYMOIEOkJ2D9Z/dSdZZ6WT5Z7XW+a2d2ycsulmkkZT6k1XpNavw0
RKkrDwo9kUqZvN5QnLkD2dtbmWmd8aHIcIWcbytRLyUvbKgyFlBkxrOkDDdDg9HFiLfxaZXr5tRQ
VadGqj8ZsjkcP9f2P1gEQboJllT2Xzbur/tc35vj7FmlURNrQ81Vo8OXoaSfYFxvYlIN8j2jvq29
b94X5aYEzbfF1+rXX5supOI65od9t6/tn0dRhrYlpOHPF+tTeWcORu9DO4WZAOnBGRdRu0osUFB0
FUtGlQHu5gzLDyJQdYKNVpEKMcqeJc2vVa6R8mGpx6+/7a1oUx6bu0Zyf4GiN50IeY0D7ItGFvjR
1A4mJRFlGHptR91fRPW6J4hshxG33eddg/l5qK+tn+v7C/aX7gdNjYzH8N78Ot7nnvvGr5d/vebz
8L/vjucYBP12/PbbS/Y3nIy2daaWmvbXYb72+/3M/rL+t2f29daNluUH2UpBnjdt6X7Iv5z9Xz7d
Z3N/Jdwt9t2bf3mnz+a+9fMDYsMRItqgartv3M/kX34n+zsbu4583/sv7/z1OX/7MH9/Bl9vsX5f
e/URmO612/CMcuv81031ty9+2/bb6t/tQvmfutZvh5F2gd/X7nvra5/9sNUuFPza5+vPf7ft97fZ
D/HbYT/3MZT1vt/0jbtpgbkDsNGmf2y69NM8YbdM2P+6OyZ8rX7aKOw+B/tfMJgCVtz//tnct1bU
muRNofl3h9j32Bdfh9lX/3I2//J1X2fy7w+z7/e1y368r23zhoLthJr/5R79N9wjmTBKnM7+Nffo
+uO9feuyf/Iw+eNFf/CPLO0/kMdg5QfPGLsSdTveP0xMRPU/MDDRdAUaEZYkMmY9f5iYqAokI0WG
s6RY2AipCn/6g3+kiv8TvtHmA/Sba4mpanCXYM4ZoqJrnNo/u5bkyiCIhJ+Pl3JUewKFnCZE3bf1
A+E2mt1bX4v/+bZog6ehdv+jW/iXh27VWPArXEBb1ZWUIvX39/rsF/YXjSpVmdFIVOwxj6Rf34X5
BFZhrSgO5YnSaQvOM7UP8fRUmZV8LFemSKNCYceUpNdCkI/0MXgcaTkp07jIF2Dshp/WTW+rb8Mg
lOhSsaZMiM3UkRaK8WyvyrgeSGDBTyMm1xPVXVssDuqox36AeN81wy1UTgUWJ4ZCU1stp7Acr/J0
fALrPOZ5q1Oqa7G1slLsnCfjKCut4MchOpa6wrC1DZn5LRFCgOLJsPS3aSKISg1n6ukU02vkpydN
RO+eycJroUN1KIhQPg7KZC+D8pNBr11MFBV4H3tQ5MxXZ6F0YIxT+zHBdiu1h6NpkIZUhSNAO7Nm
fUXKu6QlLnkdVuZoW8yB0gYTcPKTn+Q0Cjodn3FYS78mNVaxZSy/ZWI62gNes26Y5bh+Ec1hMges
lfwp4ofyDHBfNZTdSpnMYC7HzGVGi55fEzQ48eV1OeYWFYrZK5OZ8c/yE8au5Y+mhWlECgF/1aIL
tKwnC4s0p9LNxhvbh1LXf/YRpTFVFPurJaFCNZFE2MZMRnBIWYty8lrFeh5T6duqVxpoUX3ojOJu
rc3XsWqIxhHICSyjhhrYAPBktQbC5bE7zkRLm9hKKU0Gp9xSfoxJs3jTzHWQSOr31Mowqp+QMeT6
kzgpFYAaOLcqkgAzGBNzegMtALanghFReZCuw1a8dPlsumQgI4KsLQwUKEuSejCTG9eI1tuo49la
1rgtbzFzbd2HriT+qMYR7Fh7E4y483OxoMihW0w5s+ZijqBYKjekTSJBaQ+boC6p6hu8wxADmHCO
TQm2K7OhmxUp5anQhrOhAJ0UPdIVAgzscTIr1CHVU0msVTAwHvaxsZz8OheO+HQhpy48tWlSgji0
+3mRqAijV5XJNAIBQSqpzO2pbhDp6gb60YVYE1QdYQNxUMQ/S46vi2hdmNUJpG3A6+BUgeAa4x3D
6nekCG6lMjwdEY2nff4himh4Yu04EIzj6dpSM1J9Kw1AX4YzOITK+IhO2rHDCDcd59BT+jt1VEAl
Uop4WW7eScBbcpR/z2JqjBIluXx8JR6tDbRs3XSQ5RtaBMpJPeEiivJo1qHmDBO/lSA3FBL6s2C9
z1L9betfbXNRLX40ANERN0JkQEE/6I4ZynBkJlU8lHOIMXGY/NKz4p7u0VtJLTlUzIq8ZLIcQdd7
Z4rlyibHYVAe5LJ+aBEUAWNpAP3Mpz4XBmXiAv57QVpBmsiQ5PU7CMe42odx45DrRz2NlKqTLh9S
BOu3hCkfJtXC+lUXz+grB6clCmGuuCeQNmRuW4I+YZKWKtlDXww/Uu4uVVh9OgBFk+4FADgF9kMh
S+q5ETxlTZ4xnB1tPFORgjQT+ocuP+dF3lJRjVYEmZoyacyEsWNLVxz36FGI31CviAC+npOQS0Nu
AgRjTtTPtw3GarYRdUZgFEriGNkjmQd49xq14hLlexUZ5rvRiNOl1QKirNKAJChEWrp5XyVm7kc5
RcoJ+w1tWBNbU27wK6Jyh0GBF2UmVTsNozgixJc7cuexQ2w0R4TYIG4ZdqR2q9Z4KmqlcCJhWWxx
c6PrF9Jx1XqyCzP0O5PasrR+1CQz6OMwQVE1Sk9W1e91ODuoYNrFS5tWcWuVzBciiXInLrRbNWGG
3eJR30ohjn3ENHaZVlwrbXIv6UjTF3TJ5kC2TLsK74NqJvZaSzKSLDhF+Sa6hugE98mkvh+64ShE
p7xaW7tXCtBZAn8kYdFB9QvoCQMECXRA8hr3rjKoirOkIY7EaInXYbrkyBS8LP0pF+Ix1NRTu+K4
IOnIWodK+Gim8YUOia0Un6yBTNK4+llX0w0Pg0u7zWNhscKkUfM7S0QlRvysxRDXbadficx0vyza
j1iH7NGHOOfJ/a8lXIYTAqOHtO8g8EP7wQ179Xu9/4XUcUaWbLo9LmyXRKtfSjDdzEiQegpbmRxa
NX1bPntCaP5a+0Kh+KrBbsGauuvHIC1wnRSahHBKjW83127wgNCvFeYUMMLi6ipWpfdplu/bZbn0
0aYTGpfyMoZ+H0XIWeX8SepVCUd6HP/70qKrTZZbMywfG7FEPpFioqmlFMBXXfaXTZarg7UvU3jV
NwAlZs2NPLlKpmEL2s+GFxYfVkIUQdbAUTAwAqT+c8bxvUI9OVNkzcQtLP2NYBK4dxw7MpD0WwXI
tppc0H2AZXXJ3VI8mZsdOg8gpLmNY4g5mNqi/9JyPKFNRbKZLY9uGFPpxHn3nkMeGopFTjyJ6W0i
UueV5OiSTY1wGYf4LNYWKHsRW4GabXVJ+cDOONc0zXI2+/upZpRRgcaONRriIregwnA/2c2AAVxS
jdektm6O19JHMxIDqcrEN+j1S9FgXDmm5S9UYk43ic2hZ0jnrBo21lYfBWPXLW5XjNN5SYBqWwN0
pB1bRhet6UjosTJEhq7ZdKOj07EhEDknUSX4CX4etgZrihPGHnW8ZRzZgSnEiWuV8QJhgyIivOug
N+e3sA9n2Fqd4Y/K9BGdKGkYAT5vllutRMOmKdW2zhjOjBUoXeRqzcOecmstkQDRzGqF8VvzLuXb
EM+EkiLo2UUQi3OFHGbpZbSYSgFTIYK0rQuSOxSqhd/cFsEGgUWZi8PSi73T8WMR7wSgYqq1Ky6U
knMFXQvfX+qkZvMxDHQYilKZrpFsslqhXuwCL8/rRkP5PiJRx3KAFMjeKKqrPq7hHpWoEHWRC2hO
QSCU4sNYlOyCbSp9USBOyc+SX7JZ5YXxVTEdDcp7/pQDa5kzPtlUJwBENURjmiBzGwmytzSLdphW
nqx1ZHhpmsmQAxinTCuRKUvX+KJYym43beFwKipMbRbvhE6p0UwjWWl1qT1g7nRf1m120YRa9quO
AYOqD1dcA4xB8mOzioDAESyYuhx/Gl32c03F9641voUENZMZMTNkHobvDeEV3jKY2qlNy95eeL57
mragQ0vSQC+LGRaH8mCtE1RSrB2cWrK1cPyJGhwiS1y4dOrwHHIW7YJ3iyVPno4NZ6kMP+Q+0m4s
I8E0RekPOvSLojDrO1gGSagdzQacfnPf8CPLvEL6UKFW5EFOoDJqObMERVSi4dIhuNVT5LFNZ7Ru
3iSY3GMRGOdTcYN373TQDEyfcEgs0C0ypo9WYXwQZg0JExbBeRwFkqJSzMZjGG9kRxbDyo9jcKM+
7JPrtNJV7P1A6Q0hlk4IE6Fr1DCGyDuBXRgzslH0WHFSoprolDd/mDQa/TFrPkQrwyE3VZrz3hrk
6WZzYz3KAhWHysCfZzamhdECcaMkkD0Tby4cpmy5qNqgXccGNza5C8GSLsNx4rEJ4JaXB0LLBI9B
+vVcZMrRMLdhOyGm8HoYysnVxteLwqtFGvCzHmvNnzSQOnUJAx4Ul5YUgXNOFmzQhevdko4gTiTN
ERxiULTr4cLNzXrqR+M+H2uwX2S6xxBfwKfCRMgnqQSEL72XyVHsyanhLRLQ3IK78VDP6VUTmlcF
HckgVZeuWsXbmZQgRVriy6Dor30CjC2q8D2yuXpoutU8F3XzTQOUWMXSCOTingj49XYV18Rr1qLx
0S2GHkZE5SFBfkNaBZGkk7nCr9GFb2JBKEnIzMIHs7DlXJSee5kkO0J22rGYricZkUg54fY7dc5q
MjityoZxwrZYN3RgX/y2zczyH5R+gcxFYzzV5shjMRoozCNEzSbcONkq4t9YVPRndV3OJ5KIppOI
8Bq7kz/XxyIhKEje5g+yuHG/l8Yjm/BXKq5M11Z8P077oiqiBeOzUYYEpbwlPQIxvVQH9Gib2adl
FVtTxBnqc71v3qJaWT29o7AtZUIDNZBnbZBoEFBjA0rt9od9kZAjgHH4EAzqHI9nOnIt0MCojZk4
OmfHlD4d5fbmWESmN0jd89/BSdNGj96BpUUQ7hpVa6mWhaIzRCjbdne5/Rj7QqRjZwKCIG6Ds74W
Yws/URpjwd0J0/vRQkFEVrE3vzZaKmxLWVwOO3QlbrVGxlrh4uzN1orWYyQR17RR+HcAzerlfzTD
jSvdZHAcFzQG/QhOwcRDWD0qfDroquBnJFGfrCEkqhv9EVPUURIxAYmw+ixF5htNVGPlEGowBYd4
cGOJr35fkGFUnfADaUiD9LKVESPGrH4mp/xK20+1t+ZCgX+2UfR4an9iX8qGAO0oWC1qI7Xz2XgZ
6MG93exuR4GqelirYDGhBYUWxOQN9ok3FCgrc37gLxiI8ckaKAJUQMIVP2GfvaW22RBoxoCpKHAQ
xg1/IEF5C2sbk4rXHRwiVqzv8YZFH/nHxbe3EjJfuUDncnGkNIcss11tEWMdyds/OD/SdiHiD5Ma
Cgjq9on77VIbLG2ug6kgaTeV9AOCzQaiLwttVAFnVBAW8s9OkxiVh33TusK5wGyXOXD5qO2yp08e
/q6u2hj5+2qpkqE+K8NPDaN331r6u2bnhKcb5R6HbJCVz+a2vsRp4mYW9kQ7yPnpePebZ96+iioT
mK4trZLYP6bhyTYRE9fhwiQu9PcLR2DK4MVh8RLHOsqLdvsE+wfaP8t8P1RSdmpwUOU3KTerWNnA
P5YOoUbGUJYHnQivHV0zNsFBm1h5G5gqAUuhfK+pkwRct2T9Kd2MZfNtkXGj4MORShDwtuL6rhjY
VDR7CxsRrmvu8T/W943ivtHCR8ezFubIf75OFzNsV/b1fpCL9mVvfr167ZTi2Ikfc71pS3b87LOp
NlZOLw6hYd+YjnFoF21CP/+157iBbDvStrf2HVHcpw7Vm8WJRC4JOR28WtOLYF8TNyO9vWUpLezU
3vD2tTaj1OaJEez9aa01txbKxE0rrG8UhrOfr8BMAF/bf17FFfdgYWR/mEwmqfbX4RWlE1ACoV7Y
v9v9ayXFo8PomK96X0x/tv5ulxivuYCQRYMMFjDFXf2nVHiNeULU6oFBwZNptlrcYHKB1YPUwGeM
Iq7BbutdDMDPP5rNIsNQTnUfqk2FIdPR3FDTcO+cdjdlc29Sxm3cteGZ0Fd3wv5r7gX5vzR3nAJT
scBI4vGAhzGdJI9wlpVVqtgbw2faXTn10fRqQXzm0Yej8Z+nv6/uWsa9tS/iunlFeKl48tYfIYyk
Z6TL4hr+cz2ciBAyB2i92ydrtsXeKuk/540BQJm4dUmHhPr+5x+1DllGTQ0K2fzCDG+h9rf1L9xA
cRvszVnAW4Oadu/kW+dbYNR+SrfWvjpHGJbZRZIiFMjfgP7H46i2A/02C4WnPn3T1pwk4ZqAuN8v
wu3C1KMBMHdDhDXqb740qbd/ub73Zp9QCs0miH77aq3E5GVK0vkv++1XtthL15ImKP5fLv59n6/3
aKRadMqCFMN9WxJvKq1yZgSbbEah+wnuL+n0TX46Y29lm+K0uumOLeG6gExwu6njrfXb6v4HJauM
zxSb/0Vk/htERrIIf/t3iAwOUEmXvP1uK7+/6g9IxjTxjmeoZgGrqIaOL9GfkIwFIkM2EP/JTkCT
irj7H5CMAiRD2gl6cBOSDxl9X77yMgfcEnsITSW6T1RInvufGMuLvP9ffeUlickJSvUtrVBSDe33
hKJkaTF7S6T2WGojIRIxAhmzXR6aNfOzxUwokOmCBzHCOizt7GiM/3w5pxCCZaEYN2RMZlRKjFiy
LebSpqQth7K5mvtBu2vD4pFBAbP4SaJiawoeBiwQakjhOIQ1UEQ5o5eR4MuoPfWMaqBY2b7malP4
XYtuLEHF6Q5tQany2bzp4iY7GC2yng7KbF295ARI+GUK+70cpGM6ChYulwMc2NC4rFjE+DMzXbNG
z5M1g+maA/1TidTCajmJpnhrcnUIdLV9aJsODm7EZ61EfMlG+gJbleQDKeZ22OAfKZXCgKQHdxq8
NYM8TiLPGBSIWcLipwXMZjwd3+qCA+AHCA1jKbBYp7a0zM1MoBjMPlSJljndtEsXiFIFG8/Ci51a
ZJDq88/OfI0lvEUwg4kcNUXJAr6k+OQHw7lLUp20eyVyI+hmFhY4fiGNhlMmMtbwggnDTg89MzKo
WZrq9wXP8OAvV/QfUQT/p8Q6sUrKvvvP/yv91wtExRUBTFEGxZMV7bfggXQx27Ea6/pYK9YDXRzT
122Rm9gMajqeS9ECVXvNwYEGTkqFwLgmOFXtX+a/P5ff0ESuVRX/AuwL8C8wjf8SOCKT4jBHWVYf
J+SldlKXrwoefy0M1+E2kotHwSo/EsKq/v27ShtIWeVLhM8LyRLa9raGIksApyZBDvLvpgnrgBdj
F+v5sSMEV2yQKXFhkw6CoKP1erwZD4vAQDKdViQ120xFoKxyCKf+xMfQj021Pv37M5L/ORHp84yI
TRYlnRvWFMUtLOLH231SRtsv+P9SUe5IHujyo4ptLBRVwog7ZjIUKfrDXCFJE/AUs3U1BxBJszNF
ntUX8gzOIHDmrOiyE03WxzhTctBJyzxYyD/3Q+n4ycyKLDtdmH779yet/JZgsX+NGl6gpiqZqo4Z
4T+fNDWYKSkxqTuqGM/4Sbeg9WCq3I+CQeyZLrmYgCGsm5pXXcI0uIm4D5NwA8cssfJa+WejLyV6
I2xViNK80wukKUnzmCNZamYZx5bYRTVtOXmTvvdVDYde7rITDnCoPYTlHYkp9bfti5CTn7Mw936o
Vdi7xvK9bDa9N+TWw3/zibdb47cLx/r/hJ3XcuNIsG2/CBFAwb+SoCflXesFIbW6YQuu4L/+LLDP
jZlRnDvzomiZpigSqMrK3HvthdvhuaYOb+J7UBl8sDyWmZ4cinY4mBpCnKZO5C4angHJiDOJcajA
EPvrgig/w5ppvWhInPPZYb454GCtTOw6fS+3rkOXVW/sLdCsIBkFA6vRf+prh5C98AbEZI9Wl0XA
r7oKA2X44VdGt7K7OjvamQEhzO4+6pJgqkaj20o+KwGFTCYii+jZ8L/uFzanb3+2TSoK8bI6gSgu
u94/32hyYt1JdmZ6aBv/qSS7kZd8vmWm/ql1YberfxeMDwphaJtRERwcEW64wSClGBLgyUb575yI
YnTwstjWf2XH/V/PzYDNgmjG8yygh/98btjCc7NtnPRQT3u9yTBj5uVb6TVsCcp5qjTXXM2og6/b
geh1mwGABRvQQWGfd/166OlJLrd5J96VG39aM5CeFugmlyWAwr72wDnRfjTm5rdt6R7ZyU+zP0EK
OGHvuqtJTd1rAoZRmTYy8HJ5p1JA11oEtsyokMamyXtihc5/JP39H0uYrZPWBF3GcXzX0b/pMLIo
HZLIqdLD7IRlYOfpnaVmf82BkHHDnNwXtQm5s90NrXnyQz6ZiR5aGXX8kEpL7oukS/8ghv6RU/Rv
+8pVomKRjqtTyixQnG9PyUIFTEfHB9oc+ovfZb7VY8eCHl4city1DjEH2H3U6ydBNE4AzOwmcQdt
rTit//ttShTPP67XP2IZQ3A5eK5u2dcQx7+vppCrtUbjNm3BdNrWl4KJfpB51G2TdCCFmnUom+II
3ScKfwTAZRlX+xYwOLE5OXal1n3OPQGqrpudrS3sTemI/3iO5j+ztv5X0GM6ng8naFlNll36b8+x
Q9LcOOXIUqLsG781fCJyALL62DyEp95p180RgwwX0Ni+irFlzcwCBqEDL0QW71tfWcpY0au+CPdM
HwkHZEIDwjn15J3Q8igIE/xYaDqLjTdLdPNCe+46JsnlJNQlR1oaAL5DlEBz/j9e/W/bwvLqE2vE
nk5+0pJl+O2O7CcDIqDdJgfdmvBo4XGAszudEs+LglZBIjLh0xWiXUSeNWVFji8hNCfC1FWJHcOF
aFHsEYFq/3HP2N+qjeWJAfTkBScdm1rc+3aB9pHTl3PoJoch9XduixFQpWXKXj89IZtJ12OKPTHJ
5gcvNI3lBcQbxMetBdBOdJIiNGJjcwuEMGOoHVBzB2A33YMlJmM/52oLSXkRQOS3ek+32u0dXMXA
LODUOfskT7onEhppTcF0/SglPjKzV2tyQ79GWhZwu41uHVrdebAEdkNbggUr4+1EZ5nmAIzPWsTT
2i+H5hx77VfYSxyuXXdTiMy4LXrexzbb13bVftARv4ziyEvNUDPO9z7Nqc6P/B0KF+xNJaa1q1gq
5Inc//ub7y6X7d92yOU1JtqK45HLCYlorW9vPuVqiMxc0/bwkJr90Cfs3oy355k/PO9s586U/X3o
OyGD177Y1jXTflr71RZ+1YqxstipJseQnI024YsmkfQyvZs8PZj6sjoQ+/arNEFeO1ZEsqKv9tzP
3pKtageCMnM1+ENy8FqLuNNsYUnqiGB6QkKq8MkNA8XJ6QwYJQfb7b8Bd4F22YhkZRZheJh6szzO
yqLswBiQI0GhdlrWh/HE2Bd++PB7YFgS2AOKpsiCOwP+CxZNbXF+Us1HrKbbOWd803icF0xsmZHy
o32bmZjENPyfoOvivVnj7/ZQjlUO0BoGfu92pIn7opxuecaY2gCEz1qZHq15PHrQbv4c/f//q/S3
/ZI3yNO5/nVObtSqzvc3SPeLtoRznBw0sKPkRKrbLCz0fTV2iIkMoFw2uIiB7lLttRQyY/Hk5Auv
1yvvY9swITGLS6aV+RJ8CYtaQZf490voW8TusjJCU+P2JCOYGDb3ewphogkuIk0lf2phhlSPOCGi
TclEagbURquwwIuYTKQLl/M2b6h/orp8nxLKZIasCi06FtgF+efOHMD+49nRL/h2gXs68d+Co4Pt
e4Df/rluT56ylTWmXGWNsHZJouOd74b3HHn1NhTQGqpxmE6kVE2nQiYm6gOMrKmgs7ZsejHBBv/+
hMw/J/p/3nMeDDhX922OUjy1b3V43lSa6Gv4pzDqRWCbClPVSNlleAfiRLU3vgUuOynOUUJyu6x+
+bmoPszyB84YfVWaZvOz85ZSNZb7Yfbik1X+opzpTqE7kN0XOvk2Tsw71BPkPse1tyUZkfu6567o
jRm/AcK+DvJZH7ebnlHHHXxPjlTc1Qfeyks6qq+yKtMLsU/VHl/AXSiQMKioD48ur+Q2jiJvPfu9
uSNU+bNJ4/g82jWo07LpN35KFWz7GDJT966jwjjGPs+zb4JJWd5PfQJUXyBMIDLOHP19XUSnLueh
Up+YSttCtJDq0YPvzN6hjNn8ZWTR5gwlXvoUfYtZzuMu7tVv3m6MJGlvbsXkfZkNWjwEmfxRMl23
ng7FJZ77PWS/tQB6eiqjxAjc2EqfhPeDFzu+mMXwEDLORKYTz0HUZtna4QDNJucZZ6dq7Q0wz+El
dHPGZco6wFQIkp0TgfAQVXNiQ33XAGjcm6O9slxaEvY85WvJMJi5GZ2LaEILQfD7D9fQxlOSd5gY
E+QzHJsANfXWD1lYNrXeMgBxgyrTnMs8wp2RHkPDmt0XJo/DjtXliAbiEO5zEzpvs9hlC9MWWc2h
leL3NGfiocvJGZ+ngT4QXAdPWdNqpPPa0d3aOfjIgjcWwRtpaP7FSBHiDW14Q4w8luiCmVY6DryT
wGtwQYg9LHywYsDWNpXrDxv0QvXagiN2VwlZE0ew4N4tY8fpRuxawV09F512mC1MnKbGkCou3ZfI
0J2A6KYbNYzoSxwzJUdkVMwAnR9eO+frNCoY/iCCC5zB+4myqSLcZcjO9IBARoBGWsl0bJ44Nsut
02WQ8e0JPZ1WeoTRci3HRYnvuxm+BrfvyHh2jLVnE+VpFVNEVEZ1S/OCsFoVBYmrTiY8+b0/Dc9o
e3C3Lve0M3dgLAxwxJyaUSgiEsHmd7J8RVtoUE7AnH0nrOaiExRyyRZtrkizLbJdLTCMNiPWxuFc
XMlxyX4lkKWH+FGM1KndOAEO7gBWEK2KjIwAllHWd3O3/ArHPbt5qd/rNfkh6HyYL4AdWorupiCh
0e/mAMmEwNVEqEtWGCheY3EokcsEYWNsIm2m89bY1IhuJzaNi7nKDTNvS8/lNUTCslEqzEBx+cld
nrf2alZsX6b3UvYASxsD/3KX5cY2LPX+4huT8WKG3JCxeBZaNL4IRS/fUlcHEhplLcaEP/YRyhNH
7bIwCs8dul+n8pxtbjIozMbHvpicCzVQRer23tds2C6jdesTgXLR5c9eH6DhWqGNzJMMaKxyYpMo
/9aAw76QuJm9uAYlGKfkbWYiXe7jqA58dH+syrvajKMbMf10lpTCujYuWT9rDMxLZCAWEjQtLeyz
TiYPh0Ej2iVz/2RJsY/LND33o2ltdI2t3Nfjfau8dV44+rk3xkvoDO1GFDFqm7ELjOUPLxsiiY3e
azZW2o0vHnznTZjOz5khztSPGqz0orlFIlYHWZSEr3E7v2iz7oOS943L7KEjifX+0AnCdBnPmy+V
CxtGKxnc9yanXHbDJM7yNbfVtlJ2cXbMBqhsklmvhYicgFxHABwCSkypKf1HHSL0STPnTvmztePo
zuvk0Z8wLLVPMmIlCNLF8jl6P8vBBDgWWWTBp2BfaPo8NJHhPzqaRatjSsXJsNP3Km+jHZVaSyl5
MzHqoNDg6F/Pb1bD0lN3PREcBq2J8Jfs6Rrolv8lkFhvUUt1B0Z0/W0yoyHLpX+P6srh6gMVwTGb
E04By90n7qKYrIVjxBw7fpLD2KBJL9vASsyC87i5AGwubnjLW5ljU20+XX+0aVAamHk71qFe60nw
NvQ3g0JG2q0CMZrEF1mgaAVfPef1PVnETNAaUwtMJtes9cjYmlSpYz6MHQ7/ndkMH0WJUX0ANpSl
lQjwJdXbyqqPSZaSsWBPN9dHRZ+WQrT0yKAch2aje2a8tYx31FKsVYNdIDwCcjA1aJ4KvbrMgNFM
uHBBawoExw4sQuEfr3nmej8qpNoDnKD4NKdpc4+mFIqFAolthMau7frHRjrpNo8gOUm/cbaTkY7B
XDoPRAsbtzHtcLdDos+UIj8OcwsPhfTPg+GX+j6KeoCXpABoQ0757fghkvUccV+17myarmFpEeJR
1NNlKJvnHI5RiKryLe8+WknzhhMLzgUvuxnjAhFbwxucSGJApA3YtcmbLevFQIA6WJeWQIyysc+I
8tMzMquGcm1AzW5aPEwWs6uxCdayNB/j39f8dM2fNsD5GjBV5WYopHdW/b4wTHdv1WR4ccUe8li8
zb5rnGNw1MismLS3eOElJaDps0dXsGo5Rnbt3i+yU+U9+TGnB/QCRwhlxspK2G513bFXKRaG5QiK
2QMV5tqUXXPCHgprEGZbGAvG71Nl7g2FIHvIXGPrz95zNvpfSEAQgFsxeHKaXF1adchtAQVk4XSa
B9XstB6texZ3nMJth3MMJHAnGm9za4krQ3QkiS5vEXhms/aQW/islGSGMiGSCHLEn5XbZ8dG2TDc
xjldu+l8sHK/JLQqBrFGgvXWk0AUDB2PNjaRFy8Z3geQGBKi7gobitbBd/BC+zFbBh6s4wfuAm+V
+FSGdhM+Y+tuDLIdXASWJj8rIss4C7nxvOQx6WgzcsspNt0EVHYkl7HOvDOHaudk7YeeLB5f92Wc
5K1G/3vFyY+2U7OFjV9vIeU7dKEZkCjnJUKjuMG+atMzC+8J9zpmRGkTygbTAatKtprGaNu11Y3p
doxpqJ22DTqy1LIfKakDkTjDmdiNVZRIbzv1c0cbJv9ENlF0n1WE/LqnGTMp8wdics7sYY6qInsi
y0EndKhDTYNqr2cbOAy5F61IOSooiYt8rSYHoGJI2SayU6NXSSBndwffn8yIGYlwMxU+mKku3DAV
sPem0NGto04YkX72cBir16EnMqemuxFUOVtzEokn0tpE18pNFqHstkzimYwMtfboynYz1NNXNZgL
/875MqzqJR0aQqpGFW5CLd1qHuVEuKT3ZuUm9/QfSWxu60wNmxxKZJrYrO8hnusBo0UsRuhyI+SF
QXuzWuCGzvTB2d7g5OPtYsVxOx8PXoEnIc4yAnoKqBahqZ5jDnCUFegtKNv7XiNLI64+Sas+uQ6y
+IlNjgZMfOkLWnapg93cQg5bx3LTpP6x8J1TAzswWbA76ajdZiQ4zZW71gYoda4kKRAR/0rvMptA
pfBuWMJ5eoBPaZsPYLTIdU/p/AMEi2/NaDe6qxC/ymrk4NTF7jlfmkF+JT6SrrrUk4YYOivPpNn8
FMV08qPz5FhYZia8YIa+JHV22Q3+55btmkTjOPzMvPzBceVj5YC06MnHoN+wmmlrBLXPId0qbpoM
T3ch9b0fsfD5tGWAq3K7DHX6M2sF0QIFvYnuOQaWQjQEeVFmSPpOpPkHh7Cn4F2VsriXnr+PWQqg
/mCbQABKiBQC7l1TxY8VGtbVFNrNhREgt0QN+AL09TvFEVt2b2eBE/vPTqKzdSJbueqSrhKkq6DN
K5CyJbKgVFm0O39Jla6f/vlwlQhck7P76z+HsN+0nv1xfSjnrxDPP2qn689c/+NU68C3OcZdP/vz
g4aPTM0f9fOfT68P8ddvGTKPAJQ6RpJpgDTrAEzsKpKyvz+yaCtB0sDyjP/3YSclAhrx8GeWL/71
HP78zz8/9LdHiXzIcnOaQ5jrE7J5FwGEbic6hXwKRWr5M68P9O35Xb/2t4f562e+vXDfX5o/j7M8
bNQVz76iGTVBFrM5rlutLg+2Uv0tU+F9n6IOGNzxw8+7PbVqtxu1iLAFD56j1rjdburp7M96OTEq
bbVtqoioi4x+uDM9CvxUDm8y7rZxlnz0WXFBcpccVEVqnESCbQEsJoX+ZWhHh0u98zZ6m+EiQ2+4
Mcb+lfhB/+LKPMAYEy6JFQVbG479RNaS7JwKSpvZ3+kzPD+cgIupMT5iYSjOBP4g+a3Ojiflnekf
RsfLNoXJEYwDCFTQGEm3I/TfKvajByTdzQAuQ2SJty8awIihb41b7wAtgYJknD/gFNxnY7yJhn5t
6LBWUWeva7p9aKxZTVGYXnJi4g65UU6rZtBPaWPeN8RiB3ZYwtobzy1MpQrG977s5yXVDBOR5bXd
znEhY1rOU8i1QnQGKZV2Wm6U1cfky9x1AmsJf3VQmMAshgoDnk+ijK1pD9Gm4cSGKNoK17Xmuky7
eNFUqDHd7CYq1fwu1x8TWt2Yb9yfXt+JdQuR1VTI+J3h4HCpgDT9yqnZBP4Lp42RBtlVvYE8EjFy
AwE6EdgJFRXDQdE1FxoT1D19GJRSu5Fj7d8SclrL4UJf40M3+h05jAFmJMBTinNQPNgTTLTn1Ay9
c+zLbdLw6pn+9KMy/DubadKuSQ06uVLb9kPbBZSKzSbsiF4r2+y+MkOCpCLf3aP+v7NyFlQrj07Y
xra909wMhZ0fSPVhjmW+il4DBN1TiNQwV3i2tNPNVJ0bTtS3XjkALrlx9TA5W5NprwyuerL5vHoX
SgC9JMQF4zyRae/6EFbpvibVCPVu0p8zgY3Em7VkP0sE70XNJGfhp2Q5zj16D6ExEEMCenp2pubg
dbQ8YiaZk18EbgFvVXbsgZOGLcoj52R1rRcdzcEmN4FdIWInDOw5gu1vJF/ZWBRbKM1f4ZTGu3Ea
jD32VO8mNuGr9ovXLc1n0KUAW6euuuNPUxfJNIEsOudGS3UaGu4vlSNw0cKBazkh/i21beTNQItz
ss4qHxyF1vHK1PXBSMZT4XNheXWUPrrjl6Ur/cB/ilctonkCBcrNVDrvfV8Pp8aF6vrYzDMwodmj
gW+qywQSrieGbo4AWVli/sCqjbsuGW7zInyCDfrFFMlqXEwG7nTIbO0Yxi1PUubhvneXWDELvkMV
eQx0Q8T9xexXGza7t7EruPTNxKNmdkK6RvWtmUKkpnO0YtIMdtcoifVkIoAXnI24gU001c1JWKWx
SedPT6d1BtrElIgYGpEVWz13X4VaODY5jSTGdE9KZffLeGDqhpFdmwg8M1FPGelOtv2pmwg86fLc
NTO6lliCOYbsgv9lKiwwhWO7SaIeIpOClCpkwVtbGcC07feiw2XhWRHkK4K8V26CZkSQF7Yxq/bN
yGJiQI1xR3bel05IGSXzo6iGXfIb8bxBRpZz7JcAWMc1fnMBDuthzKkhUuvFQLMXUufvwtaSZGy7
09Y3BSTWedqHpuACRIqC3HYN7gd6mY6Kpp4M2nMil5v8kxpjbKPkRETOcXZyeHmtD6aW80skmge/
gLjIgvGS26YkT/zFh/1YCbTGSg9TULTGpXTHXT+Lo7B8uqhWf7Cn5EmD7QPgjZ6qW+PB9jRL7pov
O8G4UnoUoThaIEQJKF3ShLMl+6eUtoVZp7+l5t17LWnCLdl/6xmld/KgZF1vc4gSFNr5vczkZbKF
vmFYYLrGV2uaYqPa9iyj+tWfZLlKI9QA3SCfqlkPd6lMSWgb6IH7YetsxrnaDq6WA+KdqWfMRalM
M8EgwNng12STKu9QrEUXTb9J9PSlqhTTCXP4CJFNYJMwsvXUTYyu5+gFY/cvUU8YJJfW0zw7x7Tg
NK1y4T6YbUx8Knamod7YUGbOGL9XcaN9qpT1YXDftKbgwNKI8tK3LY47+8U1uqNev086VhxCm3oW
v+kQKe1Or5N65xn6cc6QYVOG1+vQZXYWh0230wrvJSau61Tr8odDoQdeVmwFjkg0LLTLhtF5mmeA
U4SCQl32qDMJi3M0MKNJaa1jf+A8K5mTlum4x4oeOHmbc6APP2Ir1leZie2wy0tAx/Z7RwN3CzCe
0Ye7oyn61httcsp88csZ+dnOjHH6cEhMQvjTVQqFc6Av7CVcmbFvT/C2SVNAkFftpdg6BecNL5n0
LdlWEDDdY0vG8HoO4zKgzK89DLBZgptnCGfIgEMZQSRqH4RDT6O28ifVbTVHg83K6slRNSGau4cK
kArj1MTLEU8pcWzL9qnyOdd7XUbaZmX3G9Pp9V1iUfGzVR115Y8rTJCcB5sEYGfhBlDk873dRr9D
dz4gVHF3lCKLe5nJ9qzgDURLeqlON3G1dKgGK5Rbv2Tj1OPpNKZyX0b9AUvYyhrhFBPplnfYyjOE
eCCxnkMametCwHESyXgnrOmpKHqawiZE81Knm8fyPYCc1mryA90INqFCL92P5b4hhmtjS8teZX0c
9MtNqvthvuE3TmEKh87HROzrWL68aJ+lseSFBUXQkXSz8SYBRs6I7I206YDQrGgYw6wKxnTnOvpV
JDmps43rbVJRJRt6Qg9pV3i7zoBV646Pc2kWX/TF8xp7FDKL6giAJ3mNsui1sxAHp6miODLqkzYy
Ri+qQzjb1EBNvrNDf77NW1YdR3NP3ERfdolZZogz8zgV+riqTXL/Bhlvwgi/PFLpt8iAkoiHWlp7
Tjs06lT1LhWAA1FWN7ih05vadQ4NLjH4DP6wVa5eHJwaA2C6h3+VHgMObk7gSd09+SK9TLH0AbBN
D2OIzyLTNqppdk7a9BxnYjaJd5GQqysBGuNgkAZg3VJjJERmbdCYXbXOK+ul9oeHqVQvdcw4m7DJ
VwxbYqvNt50VmuiX2otOju/Kku0FCd9Jj8w7jfDMuhnwhrXxrcPtv2YYfJPaPeBbuw4Db+l3KvUa
dsD5yskNrNEy1qwkekCco801Yozrdpw3mNlhcBgF1O7oXI7tE3OCdE34qAzo+z/Mxl3byEWyieKp
bn3wqVMYEJtYrrrK3c9aQ35kZ216UlxXrg+G23bqm1Cv4osth4fO6Ol9lvQjmbwb2u3Y+o9yEZgX
V1W58mhKF4kTAQykm/Lnix1Qw7pBHCTcksFSPuIT17SKLbYynyPBjKqLNHj5KhVMZIaJ3agsgs4i
ZYFVWMP1GLvgQHz9eP3gRtqI/I7SKW2HPx+ccC6DGLwQGi69O7rLB4WHyJ11E7+rBkmv695Q+gEk
LFyiYHPor21bGUE7qOQ0OM9tEjMn0PL5B+rcTWZ27t7I/PFYjQ0KNLM8X6051w9X0871X2xXDkcH
y/tj5IGLYI91+seedLXtXA08YbvEThhD1O5Kwz5Yi2vsanUZrn/hX59DDHCDabGQR9I1Ich3KVze
qsWfvpjCruavIlk4Z+bQYidovehVZIQ+0hLCVRserr+zMGNcG3/9+oTumyL6ETe4MxxpWacQSosZ
W9msPVpLxIn6waAZ69Xy/esPkZBWbEbSpmGuhCzQrSK7APmGhCpurx2yyWEN6NUmNxrG6EUM1MOi
G9H08AA0TG3ETxekjacWNEouxkIHLPrdxZMBIjzON97iR/rjjZtBkCRVSBhr6E472kH7P99czu+8
kQwKYU14Jhz+qyXpj1GplfwlDLvv/4oGSdkqgpG2FTg4eH5XS5dM0wC1703qSDSoVQvaTtG3xFrR
HK+2rkxTSGYYl7ekPhCK2E6CgCGq7UHzxI8MeMPBS7I9Wm776GbRRw2ccGMWXL/4vIgh/n8GGPrZ
gdG5lMoAFtYkQgJWWOxH15+4/utqm2m8iklK68eosRl6xhqQEnPprbn9+KLyilEOkR7G0sERMTj2
7rl0TGx5c/uDPQ52sfxZQNh2MEHEfW5TeArkAiTxar3+Oyr58twP9+TBZ6H+YuUW08ywp8urv8yc
a1dIVu/EaL4awnix+0St27Bf+9J5CJN+S1QlbBbRHaiJf5URdfN7ZHdvtWQcauY8tF0Ut6423KPA
fFH9sEKu8zw6VCBu/6H3Pr/bqNtAqz9dy/pAfHk/Ng6HzQpqDJqlg/SKE1GurEkDLXMhTHkyWwTs
lGbw3RWjPknJyKpUHkt3OpNNyKFu+dJfHxT9KIYOXXwoMMFcv567db3TUs7sy/e+/Sip9ah0rg95
/bbeYZJqRuv128/1mL0WA+lSsi4PMyvb2+q1dSkzyVSokMU+moiaZNTwu7aHi5Wjdqn95C1kiBc0
dJtkNWnPLhXAypU+CRGNHnjaSaahd2o6Ddlprl/GEFg4c0EM5N5tCC4IkQVRG7XZroaINwSrLRH0
4QNZvYxxbG0bZT5n2IUlbfIt5THaWDA51OKV+8gtZ+i/u75sbysiJ4px2NhlczFYPM6Oe7SGBIxA
FgeT36cPpixTKnqKm6LMUuy0BHUoECN2zG3VLL27KC+YY1TtZ43Mc1ci+ayFxMxair1W1k8c+11q
unpn47Jb2S0UDTTKgUwKjLKd8WikNUEBXUTRDUPd9agxJrbrnQl2ovH3Y1yru3HOIb7pLRkO4tDY
MXYwz2+Apo/7mCMLpSKK6xiR+Y5OJGf91vjtuiBwMgtiQsYkKTXTNwxztGiseeOy50/Dq254/dEt
sw8jydstBuafKvcurqPuW+JjnTb6snCnn3RMsVF0rtjKn4dM7PRM2YcUtMigU/xOatfaXn/gOPss
CTFmNsygzpDTF8iDl1qY0bZeBgGqdG+4O54TP0ZvYETtSpre1mvjz1QNb6z2/InlwTIFZ4k4frKw
qbk2Iifm/XM+kvmUcZ+1Q7WFjTQwc5m7HZKvX9oX56zhnHrOk+FAt0eE6gZ4J55wnLRwL7HZay0B
b07k/gY5Eu7UfAkLEMRM2o7MMaWvoQtuwi0knkeLw4q0hbEz5KvpWD9dLNHcusw+mKuRr4MWumUa
O7o8HzNMFi1Vlaw7hkhdH1a7pJF3tHqpcjmcm/Fm0MS+U925AM+6tTUgGgAu15ae3Gmm8e6a8d0Q
9XcpYgA750AJr2oJG4gaRGM1resssDVsfuTBz/zuzDkBgb0FHwHzACWJsEkVcgU8YIMhcNHEX5o5
41OstVNBqNTsdZdRjj+Ic5er2BzuMG3dNw69itZ+0If+Nc77tyKOL6497lN69nZaAZWf5Lvnoj+b
e5JANG4LayjPZVF88O7DOLeieyePf1JrzWu7iA9iys4s9DpzpS9HlefOGX6NhvWrYyTPAv0x5gja
lD0wO+nuZjguC8e3XWMPOLty+pTK+w0Bh4LYxjTT6Nydxp2pvtDAfPaG8y6e2k5BU1gWyrkuf066
w6sf/4I0QPMstId1NKY3sTR/kBJJK0Aws1D9y+SLkTNRilgArFlDJvNUk6KAwP0H12WygZ1Lk700
byCXvbSeEwNt4NQe5voWV3/BYGFoKOojkAxjdjK9Bl4nrgfFNJHWCQDdUAHqDYdFBgiF1yGOBNIF
s1v8ArmYz6ZrMqTniWdKh95hDU9p3Va7Yi4Y9denuGt/tLleMPp/Tbws23Rsq9KQNPv60D81hDxl
5Im0mn0bj2a9MwpBG7SmR4GG3CgGPxiM8cbsnYVfxVvWZTvc60RyMNjgcH0bR4Lor9tqsQ1Z9XND
k9eJ7HM70btylzVL2MRZhPFBB5blMJOitWb9HHRkOCIlQQs0VyCijtpX7548lT4MChAznddxMVl3
JRMQjdYvTh5WKy5A8rlp/8l6rzXenrt00Qkf0kHdd6b2EfreA68w0DnyYab+biK4YZLVBrJQ0MXh
Ueva2y4Lj2Vk70tB52sQm1IOLzSYTFf/jfi56HwmBG72ALrjsW/n1wq8zMo38mOfyHOTMwDReHt6
G/2jQQPLSH4iDMlyk+gPLCpu638atq7WCeAaeDbmViWEXRDdTmJxonaFWaJyVUhJPiK0dCu/D9/n
Qe83Bs8DRPYQa3d2CFldnxHUMK/szE9aE6fZxqJkhdXPth1fLfo6aaUcThm/qg4ZWuOEzK5ce6e1
6iVOnGemFjTROjrIST78akuM873h3etJtOvqH6G+YJ5c/UaX2iU15p9e4r+MEaNQJoUI4jZha8P2
C4sXKA+4K/zqJynQtAKrkI2nqbe9FxpbRWN/PZENYFnqjWESMQepV+2xKmDz6nt0bUKnehingxD9
F6CbEjXPfNc4Opi9WOrgcnWa5cVvnbYom2t/H0ERYLkjDC+ttxyTn2b1U0uwHXUZvlrRtiejJ8KH
yT39I/koGwPjWI2oDRd8h5WBElj2H1PkJpB/m9eoMNTKUbp/G9FNXTFL/jQYCuxxP2FPlaUkoI3W
ucYgAmGCDDScbsGs8XqmoUHOhkELdBbmuZzps+ruVAd9rN/4i4xer8Jj5Nk33uhYj/X0aPYZSr0S
eYWBGs8O25Q5BTArqaP7WdpLnev8DClqTvWsrtRwbdOFAwnjUb03OYht3CwBv24C4gkr5Oulw/mS
JF2D8bP6nRnDPveRPSUZ1LpYCKIy0DKu5gZpFV649pi0nrUdvQrck+HDX8yrxzbNaKGQB7+j3ExI
se9oQLdZcirs6b5mnnf2rdY9O0kttnhLYC7Vdnk2JPyRyBAX2FKfUe/O5xAfxWFkJjb4bn3ulg9e
mbSb/2HvTJbrRrYs+ytlOUeYA3DAgUFNbt/xsidFTWBBSkLfOvqvr4UbUZkRYZbvWc5zIJpEscUF
3I+fs/fao8nLi3ePQJzFdzKNZG+MtMgFmZDn2OaAmKZLZwm1JCj0zt8tNswpy80D/bN7N0E9d3vj
deQNWfkGHpO/Tx01nWJtowmirR+6INemjk3UlB1EtFTTH2Mrud7emBPKPcNHaS7nB4/BvQsNaHEl
Ivpcma1/CbIArYg74ixMyKDpUf1aNQG+I5vhugq6hrCicVqPnRbP1Kr9szpWkZifPYcU6kwQLe52
S253y/Srz4fmpTXHfIcrgioxSay9l3DLha1jPNrla9iRqn37hxua085cZvgl0P1eOoPkMUBSIC0U
3anW8zWaI/ZVl2qmEvaS5sHlca1CXqK++KllSwyV1biXbMZZZTbxwWVCRxCJntciQvyjAvvqKzIf
0J0aWzfFFpHRCV5LNcjtPFjt3rI47rXJ7K6GHkLo5OPirvOWr0YAjiRmfasnQc+l9a+jtx/sanrm
q2ws4EzQ45l0J7UJUtEskeH149odXL7mHoibSfwxW5y2YC5wAK14kUdYO7LjyBDNx3kibDLo7aPh
YzGKKCeyxEzOHSE2JQABeGRP7WxHNALNXbT4LDHRMcSYjbuxcbqNF1G7ux3KO+Qx7YbHTLKkAgsc
k5mbtJ4QjG7bmp0p1nyyLcKdyyXbVy6NeKOir6h1622GHvUF4gFMlBIwK4JKbWtqRXUKM/lQ9snR
pPFHBWVo3EtvhAGwyi2G3q6SMUQDvR5mTn6D3eHPYwPdSi/ZmjKcjtgP7sKxVndRApxzbpv7aibp
TRMMOKrmI+2NH74cIInznHbhIm8pMw4EORcCvQ5H1yA9A8fxGUwHBIWOrDBz9ymn6Tr3xXMJDZSZ
50hgjQ69TUQNZ5dsmwWmllgZW6cJ462XT8SL9PJXGgzNoaWbh8RpvKokOC9/ZofdN1HDOqj9+j1C
JMZYM2qG7Ayz8aWa4umevEpOn6z/duWtgNh+GFn5VGpjNZphgJAlReEFh4fNNaLnCfUrjlmqZSmt
DQKotTHBy5JtR16TF35mCeEzvg2pM57K+S6Jv7LC8Y+M3WigupoEo2aq9rJAhhkHWIoN17lLi5oT
cYMlO/RpghE6R+NVo9VKiAsLmPE4gWBG5r7jkiGSKBy+1QHlR9R1hyLkwDYPCcw+nW/7XJ6nsVss
0/6I4Zg0ILMtD2Fqh1QzbXSwR07WSS6wQ+bhzqqH4GS78Np7yH9PtmkdEvkjSH1ibnMU1yOj1XOQ
RA+d0xvHgJl0GxINyUwfn1Jkwq4avQ3wWgRYWZ9vc3qEyz0uth0stdW84K2m1tzVBRvGNBLV0FXN
UWC+SkDAbd1+fszM7CGqc7JqfR1Sc5jxpXAqA8yUumc/fBVj9cEjJEiMROvpzY1/VKQmIe407i2r
fLOYQoFWaT+LJBlOnRM/oSpe3CbjZUrkndvFHqdg6gtdDG9N2qxml6i7iZnH6NKcdSGqRSUJIW7C
hGSev9d909FWdC5aYB+QFScqq+P5ZoocYKUE+q3GmF5e9eBA3B9B6m20qnCfF/LYzUhpwkdCoiX+
cefsVcYaHhyhPrPznqGIsJ0ezGvTY+gu5Kc5m8auSD166EwktvFYbQK/ha9GZ+F2xfKi7bdpfE9g
mw40ttD5tXLI1KBrV3nqDE0DXWRT6k0pKREzswpXKZUVCnPcn7FiHr58KU8mF+07j303UTEtduKb
2U8MrXN2ucHXgUMCmXKc+eCg6L9W8un2UQ3JG3QK8LSCKUDsXVCD9JFGARXV0Pi8ABBnixDB8vZq
cH1QdHASReJdAXwA8iH4p5bkRyrB3KR2EY4Ad1n7iOPuSl/bfC54gbbe3ayZIjQ+wyl/4azPzGyO
DsxezqmZUmzipinTz2gIxQFU7NOsQSilTvxZSESsSFrI2Fm89mZPtOLAALfIkTAFPAEV5HLwU22x
j7asDvCWF5QABnBMmsj0DAntMPtuVwM2b2Sj23IitixgwOkVmOdC9ZHRjFtzwnwBzIsd3q76dVgH
xwz4zAZdFKiSlMgrHLCdi2Y2zl5kPfKtU6zG9EwOsuofOpuKK9N8ehSglgyaaqv9oAPBx0eqlAPt
bUlNHSJjQxl8gFt7CduJlY4ZEvI1TrvdlG0G3/hl971P8nKRr/uZCU2KgbrBGoLOaj0jMSK74wfr
6WJhSx/Mil6cNRTk2Hl8j7RONlGEFGKwyk2c9HA57d+VyXqUiuZaRlTUosKma7HOR8yPkTPyLDj3
4Gx5kSznqeYmmfipPG28jBme8iqZPtqOsxj0THarmBdbVmIbTQmFkYHKjEDZ5cowjCRaz8MIrEcj
Xo8oPGhw7hXiQjvPPIhU0edtP5lrdczC4jglD73lfEUVR4fK51Nu7buGVNTlQ0dqSQDR36KZ184s
DSIQywI7NCKUmJfvaiX30rRBLVVjfk58MrEaDAS6a8ddHnHI9SzKeS8bjFc3asfTQHhkLcR11q6+
a8AQkZ0bbHJmpkeVFuNxqYHdbKgfMptFM57kRxcO8qGnjBSj1WD4I6LKtsi0a5cJz7xh1gbpZhiT
Q9G5H3oJgbm9MfruexTBdwUU6WyzMr4YYSeCNZ25HpRzHJ6LWb1Hg4F81gEUNI0iPgQzTnDW0SeG
7US9WuKpclp3x1rinO0uOCNGoR4aAXlyxD/UXv3dz6DL1tp8jDpu0XYytoPLJrncVGIhOkSd/GYo
holJu1w/2msnZ8KZJoPTLGmC8lteRv/IsMffL2f+aWzVCoGTOLbeQdWZv6fJ767QIjC4q8UmG0Rz
nFIcTzfZrdn19tq0oCN0vHoUBkRfUSYMy0nNaqxwqxnAtCWjPx7E8FiK+FvSowRNFW4G6sdHJ62u
agyxlM1EqqoHnSvUpk3MvTQY15JKBokDRVPmps+ydQpkOD9x2Hkb10aAbXJaXym0Q/xs1bQuGwIr
B/etrbyGYxDlUoi6p9D1W0NlvK5H1qDbQkR7pQSuYPurSrMdBxnRxJn9ORfLabRTnP3j+L6tefoV
cwlm9xS39aoeYw63dnHMFVN/Omv9VuX3uQBZMgRTfRBQIqgU0YtYJC0zBabe81mNO92/w0o9FAFl
mYQLszCmKc4r0ltBZpvEQ5c9m+rtOrnuN2NAmyZNPPMWjqHbD1zN40yuZLYXQ/g6UwhuKF3Z62Gg
mMDHYobo4Ck7hnWW+XOaiAXmmdwY0Ny3fYdYwhsCitaRRiauOjoKPKuxIBwxLBJ6BixYlslSkyL3
adu+o+ph6BCRnOmpY5kyxotJp25U9LmY/1udfeYFdxNCWsTeJiFf02I79/rn0GzfJm4rPEqQVP68
BUXD0DvB8w1C7sXc9CkrVjqxPhLMUtTX1J/YH71jbEbfcNHrTTFgRIMKQVnCB5Wt2k+5w9E3aMiM
S8VPgYGdbpm3EQ1LfnDN54k12R3uaF2TNQ0OZh2j/HRCRCboA/RqaXuvPawuZv7EOf5qhBgElYlg
blmver3rEUWg2Wd91hMHvpQPl/D5GVmyiikr+fT1dHdrqWMjsVc5p3hkEiUtuGTaGNK9qKVPydJO
1Hm1UC7S/KFSxBKyyKyM/LM1uxobMb9NJYisKiSzfvLTAh1tHNrnK2N5Hf9YE7sB/G067Pwh+STQ
i2wFG7NMZm5iq7fPxASsWmfw19nI0+5N95xJANAyhSIut5ve+z4ivA1VwS5T4fSe4zkUw5LQZXc/
Yxo6h3p0xINXAn0bn0O/tL7TqEDxXMzzJZZucnBsoolDzOobgwZVKUgIK+vyGDtWd2eP/THvOfz5
prTuemqcPJvRWZdTAInN5zkJIKQUyDfR9nM7VyAPVrXK+IIDkYyNrpnvFp9OATOvz3gelzukMbuv
1p9eLau4gylwHUpwIEHTJ0gig6No5JHeN4ecDuorDWXie7l7HFGzSFElimUlGP2UbZZFxc4AIbYZ
T5wMve9zN51Uhs/Zlen7sh7ynKA6UNsqij8jFbyUaf1YzPJbO0U/ssw9RAOh13jZuhVdjTWimZ6X
VD3XlNc2+Om1TYzERmeUu3J5iOqRb6RLGnuzs1gh8+o+BAGG1Zfbu6LswHdLBO9E8w2eNZikJt5k
6nDbsAPOtsI6Y5ojxzl0SOtj4NEl5/5sNd5nJbxjKn3cgUviWow9q62+Au1xz3Jzic55GT3m5DJf
42cu/HxaFTVL9ISZZS7YfL2eWxv+OX/j3nUxU6/C2T8sz66V6HmX8+OMhvcytix3jSCiwjDaayeo
FbulnBjtYLcAg0EW3QcVD4MocEtrWt1OKK8lOrzV7SdvelzaiTvd157x3PXSYByP/Y0qopr9q7V4
g6eZjcBW2Ddbn0Uuwms1qmudcvvfQFS3xyVM/BUGiTsD7TS9RV7fEBNCR3De2qlYlgLE8Rg23tzl
3TwPBCzCZcdYwuqAv3aTA/4oTX89TfIK/5SrIFXDAiaCX7Gci/3yfjEhtaJ09TZZj1QIyVADwJu2
HRPTiXDfoNvcvtfysZoFDjzSqgwrmDnLcadSAoY7dOFVF9/hiFq69Gw6UUHIoWe3aKhohxQG0xKX
xbbquCk8PE2ZSwAE1dJy8Mo+rdw+NamHfWzhZCVxccgUHcUgXAR2Lr/27EOGnPKz48GnipazfW7M
d2npfDkVJ5UgZ3+OaEGrqCLA3hDulsrnrfeDrdFwuOPuX2UZloGbNdcjLZcbaOkUjsU2SIE5ao7i
eUaJoDx/o4AfMdzBkGEM9nNtgV5H3uayizdLuyJC4MZRYNk2uTlKPOnzHosGyQY17rMU10ZRfy95
5bZJ6r9qjDVmbDwSaE2ofU48qic7joyQt2Dvir1Zx/yiWj/LoXtrl1NW1qhz29sTDgq2aY+IxiQa
HhK83Ztsjj8Hi4e+ke6+82dObCllbY2LAwNScwiR+KOxnJGUzCBJb/fjcOMjlT0x3Mav29qNl45G
g4mCfSwPfVtM1I28ZKNtP3t1lVzVJH9m+ScYs/EbY1AxqQsuOoT4GZpenMxHO42nU202Ke5niOGO
Sqo1sob0PqH3sM6SiiYMme4Yj3xm4KX3zDhnXZDysOFL7DAKIw/CfWfyBB0h8m4Hf3xNuyna+E2K
CGfSjPhFC31ducMGSc9WDGZwZ8ysWJaaXjwbTRQPP24NcuW82p8PvdYPJj/jOVEI2SaHrO14qHfN
dK/peM3olrwkePMLszlW2HLQ4bj7PsQ1OFfwNGBGmHFM0AoA211rd+yxIQUQ5gYShKNi3o11+wD2
CFPLlGZPpo3yhig5muZwR47S6pI7zQl+bdPEKwxRPIycFp9mBJwdepI/kD7/Syf8d3RC211YbP99
XtTh9+H3OP6P//OzAFA5LSgz849P+RNNaDryN0KfgCHZ0lZgWYafuv2//2GQAPKbJV14VXC6HCVs
6GN/RkVZ1m/I3ZXlQxNaqHAezJQ/o6JM7zfMILAYLNgCJv/zP+MS2gtd5b8oBRIijHej3liuWEBN
3oKN+QvwRrh+NidOaD2LKjEO2YTBgrbbhEIRJ26cGu8ZEzsoWQXhj518BWMe0YloJuxjLHmABt60
BuGfBST5yFhAF5vRs+Pe2LSkNZyFoAKm8wzl3tc08Voz31Ztexw6CMO028KngQrkYqf6Ja6QTLTx
QQGDPmG/C06CbKjN4vpufaOi6sOtzkDSoJErNDYIfZjM0f3u+REjCpNgz8zHFeF5g32IW4H4BcvI
AYgI7qheAywfCeERLv3bMiJJOfW6xzrsGayK1tp1A5tUqxPvru1C5Jfua10wAPT1Mzivg3SDajsz
ND6HqYO1ITzMiT3jXmIXJVGgwmR3NllRdtwYDabTAA1powggAmbI+HGQ98hdvjTzTGOqsIFjUgT4
MHT7wXA/W2d6pxHVXIdQPVogE+77tiHLeMJzSdn6ODltdvS0clZl4sNBAdBOtkSykbVq37UX/Kor
5EYufOXdaBN3LfDZb+OOeGAc1SnDiYPldxOqTF0cFq5D0g/d1ZHhXT4i7UlUvTEzV57KcvxVlkN6
P3TGNyMWD7q05ifK/InAVB0+IyDbtYrY56iW1V2PAZmRdSaPCZKWgd/xHEfii8a9e21UBiJuBBUQ
irZFrj+/1KMCwYGJZF+Vqn7IwzT+NwSQBfD5zxvZdT3FwwHpyoPe8PcbOZ+lTIxAu8/ox9apCIBt
2x2o6DHDpOj0wdExK5D4qNTzLPkuHPyHFSpuL4MJB5xO3/d+WXE+MxW0ghK+f28+4vWnsTj39kO9
Kl0/fDHLSlFAeuFJVf1jTPtnP0eUCNnY7SyziPdDZ14Rb0NxlAgxjTZnCD1SbdcK3CcpR2atYO8x
Erj0/mDylGFf1/pa5nofTQbRtVkXo+/KvlSV/s4qr981Uxd/Vm89nJ6nCPFjPw/f0fwDMdLcqn6I
7kLb5X1iTk+gN9AVdCVi2nCwXhgLI4qwRY2xJvef/7LIPfyxRPwVLGaJv2P3WDokCbEsQlQAYMWc
f2L3AAR4IfrO4lnVKRT2qUVaHZHB1Uf2HVvSGk/FexFG4X12GdMK2BV+hrHqv7eCllGKv2BTT/bC
eGu+nK5oVirri4Nt5s0F6R2cEVDNZkyUNSXzCvAXdXmNy8sMp3mrq8E8oVBwMGN2a6NL7AczKY9d
pL1TPH6GhUxPWdW/69TwDkkWPzBYxBEZq2gze/lbw0lpCMf41apK88xVKi6GZe+9LlSnrAE/Etbj
g+MFb6EcoXDURXxyK3NYpwV1jorp/M2q+hiEvmRZVexzFJF7iTu6Inl6Kpt2W/tjsu696iMW2ntw
B3kC0pEfxGz/KFxYUo1lHhSL22TreJ/3NPNrPBBvUzhcEPpuHDTF21YapAzZyGu9sdpFCQZPO6HR
KsPSP09EGHeDoBKKltItjyR4c/PIPsTIjXAmc3L8jd06+8gajnmssO+U7q6petrgif9NOd1XOcdo
5OzgUsnXXJfxs4OtIm21AAGN3S+0031URk+th4aTMwNBXgO1pSC15ZD73T6RxUa3RXMpBBk3SWYQ
1I2bK01m51y55qtbLKpliiGh05GxA3OMjHiZnR/Bm4tjTdEdKUYl83QWMwnl+H6o6qv6wHFBXjs8
Hc00MLzz2El6HmnEONO5jsXKrhaBrlttvCFcMu6IimVaB+5GjLtaGd6poE6k/qs6zj2LfdnrDhVt
99OEubDvnRwMZ/WjZTyJNacHcgldex146VcRaX0gWQsBJyVv24o77ita1enGsub0QnbzJkpEdUbm
dLSYJt8hOS6w+kPaqEMEXnpO78fp0Y5y+RB0i5I1IC0+duZtNzm00HxV3d3eKJw8VQ0Pe+I3o+GT
Vocid4oV7liUgQHT/sH7bltxuBNdk+7MigmlZ6WHrsg3/uTovRFgAyoGC9GSwE7XY0U52dpZD8Al
9nKWjHlmxfaUhpdoYHe0vOqhdfVX10TDv6NQ2n9feB0hACtDCrVtk5g9YMkLmukvFYQFMChgIm88
oeEiQyoyyQMvaGH4KvE3vcPw1ZfNY1p7zOLpDTSKUxTi3shQ8ZGHRWPO9zE0xDPqE7KyVF70b2Gj
K1qj5njsw5FAM+E8x2RZYl/supFTARIjp0ZBbLh7o6GZm1ckQhhtt84ju73i6fg2+hJX+DwSyeJw
JxvhRJcfce7FDzPQGGof3YsWx6IVNmtecuK4FvbirbtJ+BrJLXbx0wVccI7CzkPbwCm6rIL+PFsW
Gkyc0OuwuNTE1+1K5I8rubCXBrqRW0dYmyJYY+//HHM7PORC5udGy01XMlaFRUoMibLuauJ9toPR
x8ymnOlS8e0ZxiyBQjxYFxt74rrFLUhjEHlx6WZy3xoKwcaIarhdGq12YTjnehJvfR5976v40zVg
yVl9iA7LDc+52RBnFZocBSbnjGprHZGDtSv82tsq6VhrArUGuAac8qoEVxEP8Nn10ViFPfHtMdpz
chRbecf4AjT6lItt7k/UZU4akifFy9uOybBxxyxhAcCbDVYhwuBw0H6V3uGkZSZbZpwOQ3g/Xpj+
KBXxE/X0FBs+HA7lGGthG/rJSkR3yWr3BbdNIMv8YmIHKesqv3SzCh9ub3D8dr/+9ebl/oMXxk3L
FNVTAtaa5TjovP9+0w71ApJA0vykg9Hf+H3onwO3Ipu8tWBHS+utavKDYczjU+98JaBF76SzMw28
ZHY84zQNbBxRWbo1BP343qL/H0PPwmEMEiCnI7Yy5ieDBsdpbF1jnzbeo+Fk04dXIPzzgNU8Vbkq
1rGPF1wS7xfXTI0dj/YVx8RFfYBrhNn0SJoSa5nNTHo3x2N2QZHmr5DbB3t+jE83Hsxzi2YTwOsS
n2Lf9eNjESjvMgZQFVzMgCujleLJCWj5tT4vmtuIN6Z6m1nN5mGw5xYQZ+henGHb8uQ8JPmYb8og
U3vl0NhBorD71xde/gNDuVx4uZxtgLULWwEa+/uFL+YUa1MUElzEUHA7Joj46orV85vs5uChGEkB
EzJCaeQRidS2K9+IiA2LYQ854CgmaSRPeXklrc7Y1m027SZQOZsurd5EIJxzX4cGTYreR+HJ5G5m
zFqC3LsWjTBWcZSdTSqDY1CGGcjyql1bpVYo7jLOBE5fkUdlpy+mcO6z1PtoigjyYB8htbcCYD6p
h41M6Oc2DDSqwCzcUSUfDUl8yr++Rqb/Dwrp7SIpCQ3DsqDSy39epIFoj2aWg/NEjciOmaTWfWw+
aqSIpybCVsb3/EaiIiizfsTM180jx5WELndvShrCLHWG7xR7dEn0qBx8nGTsUdZKkFiVWuYvqY+D
JTHPbujPNHkhxwAEa1i3C/foVXF/Stv4TtXJe9kJeSj1JWLMJVRV7nQVwfCw6Lt5KM5aNweiotUn
5ifnwKo4vyifDuaI3R3h+Xn2dHzp+3xjVh5OWEFjqaJi3FhePm5ML5mumWSRQ9IhkPbrHSnGnHD8
Up7qtvAuuYD/oAPyBadiGlZQbpIwZiZhOg6s3PeeEdcl7uQO9ScaXhd8O90c+SLMqQKEOLvnXDMc
oJBgITmFYczMK6Yp3Fv47KJ+GPbWuJOGaJdxnbH2q8SjIel8cwcey4GzznbE4r1qPLQuEukLOTrg
s5PCNc/l0TIZx4e+axwMiqYHE7381kC/u0Fpnd8NDSSXiGw9XbrEG2TdUzyLndGS4UXXzL0idVIE
ioroQsLit87WLBt6hHuXflrjCCw0xd4I6mVVO4HHXMLeDJTiD0iYfvQa4j0C3ZYAzE2RLz2prpGI
IdiBZFQ8EBVUX0pRXwH732eD6d03tYHXJcrKLVKZucj0FfHXsRaGeyp9c12q0gRmty4dIDNWooxT
FblHUTThmw0khjZ2TKJnzbjJRQOBk/I9bz3zdWBImQJF2RSjQZynNMw17j+9JRBX71oDs0biqYe2
es1R+t/XNaccC7eq5fiYCDQrT5gTGMYIRY/FKq/77jzImIkXylAsqmojwPTskA+I1WTl6YsdnyKA
nZcancuu0siXbv/0Qr1XefJl0zQ7olT+KnikOPZamvrbr7lnuOwywz9pjcjrh/bZBmqLyAsvniKa
mKFFKO64uN6/Ae6ymLGU/VdrhcLIt6Ev+OaCpFwaNv84kSJgyDud9vWT4/LSjPRgNxXhJxBg5+LK
pvQ0uyz9xB3Je5Uaz1YU4HSrNfaoYaz3U0Aqm5m4VBSc7kbbac52IrttHDwYwE+klRQvdIhdq50f
hZVEh9iefJoNYN58T8t17Lk2cwdR7EuregEB7+yFZt++rbN205KulOnhGAUTrwQmzXsvDX70Xv8k
MgIIwrDYlbzM1z4NEkaRSbMLaKCs2TO9rVOV1drqvXFPhUtglW+gPobzttMDHAOSQoNDYDJ4GSM6
p74BPzUb1K4xJu9swAq9BnUJT2zBZ1RuXfCNw+Le6eyzgTibo5OPX6UIuw9k2kcCFecX16z7bRaK
aMuEB8di9dgXjGEBskavNrA/9NZ83ww13ksePLv+8tFi0e4hOD36En5/B25pVQesbkKFj72ZiztS
vLBrCfuSBGDgB6+h8+HY79o1iZWdrPTi1tT5fSTzTTgxjGQI/ZWXYfGEZsBda9IpCGsG+VCViKbs
4Wwu5UyYAGXMpoX02CP+AHRlPLXmvG7pIeyxAIMVcdi54qKjmc2BbkTwt8fGjnA46xnU0cTPVR5c
0YP6QMEQ20Yiafde1JD72hqgFseUvsZgvMWERWwLhjX7ZjJZ49yOYwZFR1lazhkaukAfdHZKCJVB
0M3roEycbYfIP7ajGt8/Ki6c/uEuKGKUT4PbcOvUSGY8hNtoesnEjsLkPUpgCNSjsDdZp0ldDEmY
LjOfM6wOLj1zpkeuw8bR6RfoEvO5dNt075R2eCIzQt+7yBdVCXeoHer8y5T37LjB70ZJfmnATPAS
mkN2TMvYpqEYnAOZp1dyzohn7bLXzHQ+adiYd/Xyr7b2od3MT3Wd2Sdidq2XrADeF5JjsXPjN1Af
1r0WGhhqZKs1UZrZztPEVwUi93gJ/fTJs9SIY4Tjt0x/Bc3w6dae+5i8WTZ6kEgP9NoPbWKXj7Hx
I24jwA9N452jjCzEUBU2gBmHub4oPeiSGVK3EsqZkWQlxDvOXWwDb4bO3Q3AIn1JQ9vdQO/9Y36M
TQoY6pzHL9lExGs7FskxdIrXKiy7fScKcarESw8pkGmIHX94fX6omzvg9+VlDnGRYS3/YdqJd55y
q9mpFt/anMa70Iziq6Al/Yg/9EhQm7sLpVGwvFbTWxpw21EcRSAMv9XQwVZtSkx5DupoPbGKX3LE
ngdZfKDQUWumZ+pgJc6FSLjyQY1wxIx+zB4q2Tx3eEV3mV8buxKdzd3c1chJAtqTfTxSkxl6gt2T
vJOT4mw9aqh1xxx0T6y74G5h3uJYaAhyE5TAMPTqIXEqeg7ND/oU1jUKKyAQDEAwIEZkEjAa3sue
eUaLCjcOW+/lADvVfqJaORrFbF48Gb3ChDG2kISzpG0O9TSg/9dOfnarxUrB+WnVGTI4wHfQO7MJ
m42dmP2TWUE1cUrAPsz3syKKZ9LTggcAEbjn+yI75mHfbjppByeZ5g0XKoakZeKZI6DNYtUZ+k1b
D8+kSGV3ljeNe7ufTnme1fhlKZsn5/c2Q1PJ4f15DibYDZOf7Atjsq7kS2f+tK+65CtLhgwQiCcu
Fngu0k1RBCtwVCV0ntCdgosx1PN16BkM3uaRvZQUs/jTDrNpfyiyN02tP5Q5WweRT+PRNykSGL67
6xRk/xUH3feZZvFW2LlY9d7wxAzB56IRbN2mDal83XDNKgCtdWH/yupw3qbEhL7LqbgPG9S4sqpZ
02TaPKUgDH3/zfR18c2jd75pMwcLRNTpg0vt/sdO+b+TpX8zWYIObXE8+u8nSy8/C2T1+ufPvw6X
/vys/597Zf7mOkoJZZnSxjrpMin6c77ki99s07EV4yNT2R5v/3O+ZLu/uYA8iIixhLyFYv3nfMmW
vzETchdSPNEdtCPk/yT3yhLWP/H+dIdoD/lSMBUTvv/POBoFv8mI4G2im1CQ8kaQ0ObyZpB2e2zF
W0df7VTaFoFts6CPZ9RQzPXyztv/3N4Y+QR6qgUp+sc7RyPSf/nv23/c3ld00CzGLqO2w/jlxNWf
8Xh/pAHe/v3HXz27OVrkOu/h+yBlkwHtNDM/qSWb9Pa325suFlDukD1MO6O277F7FieeQeilt79C
OvdndBC8t17C9gj9IyUezSg2OIeS2+UAfUJPeKylG67xWqRb6aVvTgaepCbXYuW4uCHm80Bk55iT
n2cKeuCg8ga80Rb8IKRuZ7rNGJc0HqCYcjYhl3mXRuHv5gjzCMHNa2PaIAlS9WXc21J85BPyo8la
ZhpAmVF1BAek4NU676TeVVV234r+YZBRus2mATSkiQ52MmBeYzvJOqbjESqNLdLBvbCgQkEgPcV0
ys9tq1BA4dUhBv1b1djo28NkJ2mzcDSa7xRdtbNhd49jpqGetICy9qBn5501vKZRH+1yMLLdMEIv
wr1q5fJduLBVhhb3b+ADIs1AOBDQh4aRiZeOU4xgLr1ulJo7z3/2QrPfJTMIptn0vhXoXqqqGbdO
kNibSfiXqUffbMLtPIipTKAP0z4sSUfdDU2OyLhOtm27T0oxvxrRExKfjwwFBowBfOMZuqGAuSVQ
1QUq2g0b5cO9jOaaotAgF0INtF2c51yhUxUxh2QvBs7PqVOZ2cLDbDeo5zVHWtLgk8i7k7piYijN
XwbtSUAGYGRrPB/48OpHi5wgeLXbKTMgG7iEejEA3nmYeACJW2APgGusK8o4TtHNLtIFFkHP2MeZ
fw5bFazGBnI2atQPKwaSR+1k7kbTq2k4up/D8lXcCSju+K0AYXPgHN+vbG/+HgdWvDOJrr09KPOz
zsp8M1njgyiqgoo0lJsoHmxOj/IrbJGz9DbDS8JhYM0m1bGICwvBX7PXXQAM0nJPpkz3DYn24CuG
J1/gghvrQO8GGq9s+9M214QzRiCeaJos4TL21qPzdBK475xmIBxnoEj7f+yd13IbTbalX2VeoE6U
NxMTcwFvCBoQAineVFCUWN67zHr6+RLSHP1u+n+B6ehGkyAJQEBV1s691/qWK+4Sje5++BSY2R73
9Kr0RzRarfNsJuO3fEAiK+fqiUZ8CbRUIGg1OX9IWapbU+5ja14Zmb5GzQECAWoSg5nuXBKzx7CB
/BKBy0BznFWKaMbl3Shd/OnpkBtrUaElq2Fza1F2aXWrJAzYYAixa2z7e2IOMHzZ9u7cSr8zeirh
zmbmLZJRIiyqvnF0lAv2S8laT9hhEW8WI30mtUQLFqbagnEU40xpX0diR492vtVqcukMyClhVtpH
OLGLoQfizjjdWDB0XfiOQl2gT+XIyta0JWFcB7vcAn1NvurWpcO44QB6qlq5qKV87SbMjS0e8bVU
L6yBhrwcrKhfzXHU7Qv7UmAaxotVb6ii2J5RfL+5Hfv80ognirfRX1ib6WRZ3o/B8fqd6+Njrtuw
RAhrV6s2614QxhU7z6LTADaWFQokj4YHPgziad0VhGYFON90Ph4sqCOGONVsIvS33sZBgBDdFOk2
wNqz8CbjewNciqRbUKyYn2or3bGAbHObUyOO2VzE5QOO9RldC2ShcdK2sef2q1A/6ehzl5ZonUda
UN9zhzWVhtMAzEiMSX8vc1sux7YlzjR4pocbXZmQQ2mRiaBcKvctx5g+SHcz5xJziak1YFUjuR1T
BrgIAZwgw0I86h8muaiLQo/eVecwIaJEQJINW7STRT6uwvgso1DbmjEr58jGr3YY4OITibqaozFG
LtWwuYcHeSVFhvMggRkjIvqLAu7rCu256pMVS/i+EZ41r8IH1+zd3vTpydHDSLD+wBOEQQ3Bx5mk
ux4n/4ctWF6wNuc7Gajsij2mkewtd8t9HXKl8tvi1bE/taLpl4by8PZ5QlMzoYVTf/pVaR6ycMSI
bAw7dJ4XGLAoCDVoRGU2ImzMY/eRAJdlilOEAWm4xwGz04fvlH8zenfrGkhvhOVO9Avc23JVlYG5
5qgmOoBlqraR7eZy73nn1Cd3V2MA6xsG3jRlTzR9bdrD1qiUl3u8m9Nvc23xOIwicTAtC9dUOL83
q03RQxoDPeZB4UkyZIhBWn4TwfQu5KYuEsabmngoxnpYWXpwSOOmO1rBA+PoCmFHhjfADL+2lT7t
fcieJmOnfQguwlFmDLsvEYNY+GS1HCVsm8e7iZSwJVvI4lGrNR9sn83mkCypwqu6fSxd5tc9Cdri
2BmckhZUklUbp09S0FXtrm0x0u2lBlkx4QXtYsmtCIQ4hA49jM4JdlaKlKBqltlstQ9lzO4HoPYF
s2C6nk269bledGp6nKyn7NOJxnJdTFgKZSe9JXW5ue9e2HztglGe6qFmoZFYCuf8hUgW8A/NsMpt
ZF9OUn4C/6VT6UCpLMn8WJVcVCIibiRtktbt+k2GAPpOKYEpG5plYlj2OTJw+2uMZdllHVmn7xO3
jjaOhQY/qN2tZGYM+JhoXbGFS/+QpDh2GEzOa6vinOjYAm1d2z1rmrMLnIbdGoMOVb4ckBljqsfj
Yej35C89c+a86n6ORq8G7N9CA2dPN/68ySgkMvQ1yHhwUIC3sLOGGCE0EPaIlLyJlZ2HGXHRTNW+
+G9mkxWbbwWX9BXqpRNYRm/tZCzqc5Y/xTWobz8O3sa4QFSUVTsROdY2jHTBWmc3MLYL56KPJb2M
UH5FDI8LAtmg5sdwVpF9m+vIh+mg+FODTfU1ZhroCyySZz1LwdnALohSN9on2L0an223VzVAEIFj
dsD2jBBnYGDQ2Jt81Dqi3KHc/Maa320CrXmI+tEB+cnSD6XfwqmKcTNzba5ZAWC+tvGrpS1TDlPk
NWaiAn66pxItYFho+R6jm+6Q2aGr9TudqppJtagOZjk2jJnbsxWQDw2FBJYTlnZ86wny8Mmiqs6s
s4ucC9UUCXstO7oDZsCIpDcJIo5eQ9FX0Jg0zryt60wPzDNWnpUbu0wVsXpZXtgvuwxEk9MUJOJA
XucI8yE9RG7MPEbENCKr6YDDGYiF7MkCSHNzx7xueeNG2SReq9jaM2OueW8lzzJmlEtmpw5mhrkM
Lwe4nFph470XFMkmJzYSTYxYxSDID6Q+LUvXNA+ljBOUtvhoCvzetM3rSxpk/GsllfRmENoJU6Oz
LwbEDWHFxEDV7ki9yW6URbY2UuNH42iofQo33jf4RRpmGSu3UaGPYYA1LxmblZ503ioO4bAhN2kO
MZnfhyJ8Y7byJWWEvunsIlpxkuiWD6XNIjYr1q+W6dLcBmAOA/YwdXnIxAELeIZobZcaw3oeaXH3
rftKX1qn0+tNqziwRwD80XxAvO+i9C3eCqT3AF0IiNGG7uBRR/UFh1RUvjXjMyDJH0TIYALTGXSl
hkYDNz8EjfVFYJPMmuySNJq5HBG0H1D+AM1K3fcg0WbkDojmCFaHFEf3eJVM0NoqTicjyq9zMBi8
cJuue/BKHRhvELgCNYE7mlX6Bon+D1q9iImJQ48IXJN6/NnjnTeGylIdKiyY1j7qLXmw1SbCrrRN
7NL6IqMYTEiFUJ2HgXsQKMkRnWlQPuALqMH0mtj2UmRPWuNA/ylG5pw6mAw9aA9hrsDE40gQSNnJ
fRGcWwl6iF6Od5iiD/JD5B5weIFDtrwqAULBTM8ItnEW7RKVWK5Fcbv0G6fbWmzc7AlWu5fXX6ko
goVTsNiQB9b3drtoaihIbYHIPBLll4bFduNaq7iW4zFJmudxivNtNXjjUfPFUs6+sZfDzptz7YBk
+p3q4Zo3VcJp1R3V/CIYUntTZBt9iuXBdAkcy2jZwPJwbIhdzjZpcrHrnEGsSw9ZQV3k5kEDPrP3
qpdEY7CUs5b/PKntqXgyG7NcBiIAZKKOQrMFP+baVbYVOXlZYVQZG29889KGw70GkVLogE+jIb/L
Rc/S4WoBy4qJd6gQnN0+QbXsCKMduTMUfBKgdBtE4HSLZMvO6pSEU3KQj4Wj6BQ9D+dZ0YVwAcTn
aR8fh2J298T3UPKl+iF0U+wlsXeNPEKA0Xgr/yAHidMcUfgALEbmQniHggDC6BmwHkYhe+aqC64N
cdfocCw4POowlzEdWRYekBTuVy8x3+KsrpajrO9QLh1dywJS287HPHIohByyxOoZXdE8O4dWp6QG
0YOiAYwkHud9bL8VWJUXZlWMq8b/BHKsHW439L2pwKD5PmEF5BhVe1cUU79u8nq4jlUnNpPm/Lqr
cWEDgUyu17ebEBj2oiSU8k6Hb6qK9PVsGU9cSLuDARL8YGXcpfXNO8YcRC5JQsaCBkdAn/HSFmUz
HhIXPHM+x/D4Mrfa0dBbuoXdb+K8Ectca/AkvCQsRodw1u1D0hTOz6+yCcNr1rBacx0qF5mDHj0q
VcaVhojWEhCo8JwPu66x16AB2VbazWOAwm6ruw0ExsaFgxsEh1H97PfN7b48pRkP/7BeB+pXmqoI
D5j9zphsvY2QFfqhBPFpIXnGUH7YtF0A0MKsS6uMCyjix/tGi6Jt7OrQFANcLj14L4hLIOrs1vfX
NtjkyYBmh9ksJSgxhhid6D/qXR1aX+uBXkGRoWnHZRBzMPv+E1sxFDyOX/+8CdVV0oipdtOmnw+3
GzCxMx5OHNudq+QROHKEF86H2402PzWW5u5vl7Xfd5s9JTrnEAY1/aCrm3moL2VvB2sUv4B9Evs9
7LJoY4TmdJzBgy1Skg4R62tUy8wQUe1Px9IdgW1jti7Xtcgbtur5JijHfaTSMsxgwxqgc3WJXY4c
1F63m0LTv6F2fnZ6jxZ2YHxpAmvgwhmu4UMvZJaCP26dYjHC6d+2QGORL9pbOL1bT1MB7xx5SyyG
5crKDPtOVwFreXrNkEh+FeUZdHc5IFqj+opWMQb9d3scdDzrTncMSfSIITA/1zWlgQ4VO6451RnO
PYZBwroa59/7VtuGwYg8sh6EMrtViHdQrrpZVi0xsY6XIbaOjheFi8xmYyDMKjq25tsMh9/PggHU
I063iv/WKVOyOqVfbCoujpVUx0xveLOiDNRONzEC0MUe5d2PfsgvsQ4VFbimRJyM6GpiewZ5V5zn
JAFtX76HRWF8lA1KC3d6YdBrYbQloNNJSxv+khkfJn9EYx3hiE+a7yh/Zwz4bC2r3ibwgmS441QF
e6c3vdOo99UG7xXsd38K7hIwAFNuHesHkRc2pGRHaZKKadMmwQrKGAMXOdf7FHHHKqoNDNzRMK6j
iHpCuqW5gak6bNndrtB/MmIM2xZEsAjvIjs9O9O7FHH2ZtpigWXEXafCuriB++6/5JER3HNVjAgV
cIwLQpUFjFdzLwAtLeq4lHd9PhNKikJj68kuuIurzF6kXW8s28JaBSA8t2MMQBTBy4poE7n1rM8W
N8jehe6/BUzqswHBN5R3GOZmSRWrU2Ckno1aqOvk2urdcRX70zcMfd2DU3YvceVDYMZkcrjRR5n7
oT3wuZjeLsIaFSWwS8LTIr0jDQhmO6yLaQmVWz9kozsf/BZQcqWll9td1ELy8IgPeaCvxY2EdnlI
J/hrYL/01aC6tKPq3yKlaA+Eua2CzuHkC7qNRY7dsjI4AHNmaZvUjvDfsHK3iKF3EQFNWjWWh0Dd
SLN9ZFdPprX6zrw1XWsT3qpoAGZ4MBZvN7r6yndR4UHrW8KB4VIfP3b40Pe3n1tc6Q8d2zPosjG1
QgHJYumaHcX1DYuaR9Rxtxul4ZIhh6+uQ5dkVMrI1aGDcLgVPYAffn2Vw8DfENp2ve10KrY1XhEb
WyEM5PUcKGCLvxuNH2/rpECL4wY7TQnLlKu/qpCbRpgRlqFh0m6RZbqrIz48pm0uVW4w7Pjn0RRR
g0GS8FySJCIX0bSREecYwpmY6Rfg13N/jFIYR2n7xF2n4CfCmUCVacDUfmZue4iNaQR7nJKKEmYX
d7Zwsnl0jxOUGCh9jGxVV81D2vBcY2ODM20cmDRRuB6VbsxBG3HiaK1XeBBYIitzFa+1LFm3/hw/
+EQGTiVBC1ZzBDmLU4kmO+0jHFO1WmoQ7VkM+kYbpFsWrfLGNPde6p3Jxv6kqZVt+bwzITYgjdo1
xrJ4KevxSwZdmj1btJYQtGHX0zNgTtkuEA1k60SW5trvwBe16Zc8sX4MsizZHGUVKu74nX38wxCJ
bRZkdHq6kEwP7G4mzUWWxxETFZdoj2zgBZ9SZlgE2OlYO7UURrcTIt0cxHQIDJO13Jflqk54s725
KfDjwYnqrWTYWGQ/Tv5dZhN4iCTxm5pI9kF+VzCAZKTBPz+YX5zJO6TZujFF9gCwgx4dnqBV3TFv
J5Sppsm74pkpbjKXv8Zwsqjm+TiQy7z1hvlZGIQwUbym6zShe92hjM8bq74zs4LWppYaD5U0VoWJ
cFL3kzuLN8c1gNc3rjltGGcAowiak0uvNNfSH0KnpwtB8U4wD1habfGWTAEKrQJgDVihFRlk90gg
j9LylY9PQ/zdPhPfwfylNl7HjravKmPL6V1nd71IYaadizl5jaiKzl3NP7trUrrnsONPGeVgkkfP
bARS69TLQpEO4+duBrxCKiAEGkeJNoqLa5IOSE08EqJyEuqDbqTd3EFWE1VEzqJrfniNPzPkvpZB
7iJr974w+rk6NrwTsAk28dD5afJohRBVjLzXr++byCfucNIKLhkGgI3Q23cxAJ0yNE55ytWs1LJw
OehgvsQLuR7eXjOw8pGwYWDPXdWsWVzV2rtmJL6QLIZdZomeZj4jY1gXqJTTcIfi4IwEnPNHOTt1
AJuz4Z5cWnFdpzM2Ker2UMB+KQmWeMrCE7hOtOcmUY5IjDd6yPRYkplECkdDI4C4EM3JcA0bPVp+
Rj0F1IOVaf3Qgv67Zcb3Zom8JiLMl8L4axQ/xkMU7iUYcrqG0QIwFyCieKKB5Xg0j13Ysd0EIM0y
lwYxVZ6iwFJIw/cAsori7OBr7ZvT2p/io2RKuADwcdKk7pBkEL+U6Qc7VZhSINiIvuDo7vMVw3m2
bPWjTCwLCyxdK1vbCLR0l87mAPHm58bRkelCxrAjuzwOyVs19JxpEwHSs/tKogrBhdLa9J3EVpsx
hh9y91Cj1NTrSm7GiZaAHcPHiXDFrSBwpC1KLacAG2q+Euw4rtLM+mL35jeSBWsAEkjt4rm6QpUZ
lsAZMrTJMVxcUpl7gXoso5tYSuNCJljTyg1YxwaluH0J4e3tMGHdkdB2yezBXgbpXK4IHF8hXPQx
VciYhaJ8jwwczLXj0pGCJ2QxOVkazdmjMTJR9XS9NZEjAJ8p4YJlMx5K6t1cVoS1I3vX9bB/jm3z
pZLBV7T8sHSNONj2LOkYeu/NMPlEFgQ9cIoQZNWl2qClzIxKrkYxFVQagd3u/AIMck7t0UlQxBio
yrWZafthom8cyNRYu1aFrLNyAKMawNe5sOGKSQh60LqtE4ar2uiiTZrUGOWEYa/91oYOOm6pPz44
2Vdxq/MxlsKlrQDHPIq1pWc+gFAecX8tmvRLw/5s4bZ1RYQOw4ouMq5ejveIPfN+9uu7qARBngjV
wMuqlV21d1kw91skDdQ0D53pr9u8JSrAiqEbtqeZ3R1vRPbc1Nan2c47Jmu8fm/6OnnwTMI4GPZF
k5/iCzHWrIZH1ymZADUE03gBDzHGdXMKoa13Wv6mZxnFStK/MERw4C+YD0iy9X1aaceGSHvIcRDv
LJsKJO8fRBxXCy7wxTIrKm8zr2snqRa1bWorzvq2jUl5QtKzFjiYtaYhyicPPsBA8s7MtXvC/Lwf
1QnV0SMKcRcAZV14DdLXwVHpMFwnOpdWL5GeIfIWbHCdYA8KDpA9ELYdXFGrqQyHNdtyjkKCEXLv
je7mR1OVOICTGhEi8KxAvySVxzgo99hDUCRG1kci+2MmKzJw5mY1i2Lv6syIAi9a+9+9rUFgGvmm
HpruVLWMsMMXU7qIdf0hN9N3JmwNyONeEprBWoZQ+rmtMnfhAA0dJYeYLhjYlZzSK1C6xCjXZUb4
LM4ttxMX24OmXrTpxm8EpJKYCWRMQgBGeYCAacyiStT4hjAlRKm4NxyQda0H0oKgEFtSV+qU640o
dlS/rw0xVNSCLsDo0TglDDinvHy3P1Int+7NevyKbBdru1PZeweN44zSdo0kwV1g3q/WjvBdLE/d
J2sMIVW65y9LMR77iOmCYM3YAtsE4UcAoV8E3/BUHL2ZUTApfnR7/HtmuS5CfVqHWM+r3N/2QKe2
oapxf994mo4exkz/dt/vX1FZLcD3ozJCLtMZ8Euy6lD2VgTaRX2Z6NA9GTAmWLemsAbnWvAjrmzV
AVgSF8Tfv9+GJvPvIv9S3/789jt/+PLnw6lfr1QzAUGnB9KWh/Ct4QE62cwUTz2hurn97e9vf76I
38/3h4f+y6//fD45gYeKjJmlOkyxualnmVQ3J1IPPjkpyobbUxtubBCQTtxREZlfsK0lWy/Sy40d
9R80xeRu6OtsC+kb8SPV9bpO3Q9XZrtxfEka0PiFhc9SxtW957WHvCm/pvMk32LgFGXseXe+OTgQ
DvFDslli7EK8Bt2Jv3xZNkV3aEgUWffD8BaqfiH106+b1HdRhNy+R3UAc+D2ZWwGDWMe9Vud7qUH
xMt5ONr7irA8decffn57PK+kY/3zUXL1bLdfut2grv+/j/TzTnumtnQrKmeuwb9/7/fL+vlYv7//
p9/5p/tw+fl7r9s2sUfYssp4mGg1LjxiwlBW8m2sjtPuv396++p23+2nt29vN7cH+P3tP/3tPz0U
KVsTdRufRauGIwza6CvRqI/413KAq+//8U6rbtlz/P55pf4o+f1Ht+9vP3Ybdj+Dv5/U6KAdOKSZ
V/NlCKX/15e3H91uHPRyWqPtf//5X57i9q2lT9b/V6H9JBL8iwrN9FwXKMD/W4V2jqvvP/7Hvsvf
y+9/FKL9+sNfQjTP+C8D9RcZpbQ50Loot/AvIRo/8gPbRgnv4XL1kLz9whzY5n/xF4bNJdFw2Tsp
NdwvzIHNw9mObgSOZXD3//5fH+J/Rj+qX77k7i/f/9Gn7Hp/cdPYPv+xdJtQRpvXZd10+n8wKDZt
NLRFEFQ7zQNybEbxmzzQx7xIv4fjH1aPLZkCa2m1I/kM6OLBgribCpkusW7Ghsv3fbocouLRb8aL
X81HtK6Md5BuWckdZPBsSbO6y7L3IsxOHrOUCaqqn55imolddW85yVNTglFKg3rpTMSY0aMIkE0s
WD6BNobzORGufzDqpx7MYkHhRHL0xEIcRjQkc4XQ7Ve9X/XIS/ICkhU42XxAOIfqqvXtFUJc0rg0
m9kfw0QtxVmLAnQxGs5n3+jHUntjFi0WOdMrjZi+oCSmqpmhxfSElaXU0tWIK740088Ug+YC0sB9
nY+EoAjjMcvzHY227yPAsTagRE26yVy6HZFJVnEyo36ZoVqCkb9t2uHS2zx32gFBK35MUp61hmy+
OPohHYaMyNUYly+cAX58oj2j8ggXoTmesrA6Rh3vpgc/kYyqJ4r9U8I+ryptHK+Mk5wa1gFOq0k+
Jq13j+vqmOjzsQr0xyDUQew7O6uUj2EDp5y2XWHg7+6IMmjXtMO2iZuf2j75NOqKdTt5CTtMiP5w
MWPnlQbFujhA9Vx7lX/vWWJbiOzkZum74cxHOfHPJC50QkEc63h+o32Q9ZRww8Y2M3Z586Odgn5x
J9Qu2YGB6aFNtcU4p6cEXppjJCfCWkiNZHiDVQqKIxUfSTDTls0WiqCA0EtCAzz3tZHdxtOkgnOz
f37R81nFDMSfFlZCaNPVUTjxPsR2FDb2birpkqRK1mZDs7J8g2h2VPNdCEuciPakr1dGb70i9XiH
Y3XHbhVcwmMdOzsADETHQcc2o4PeZif1CRvhdB063PZz9s3OcsQJ8WfTi7N6GxGiXRufg9qeL0bD
QF//kDpwTxwSmK23siSBxIf9UWZ7CAA4xhGDlahp2orOuguVnf7torOCgzAmwjvc3SATSoNFhiOv
mp17M+YdrMXRiG1i0CUEifzTjzD96SrrXVgb3c5OljNf1TE5Nwq6Cu/XSdBdiA+/Nk/MHUQmLpD1
IWLYr8RUHubJYP+WAZJM32/PgTdsIaRFTxCr9USa8dAQudZRZOal2ALwe/d0cXQB4dp8KrEHHxwO
ns3x18vHEW1loievzpB+IoxikehhdaUHXeYnFAwHi/OcMAVC2rMV+qyrmBGPoesGB/gIAfCUTSTM
pRyrWvsMMmtMkUU049nOh0urFadRLQf+N8rtK8rDM9e0KhJnk4+kdfP3bvyqgtL7ab56zXxVnyBt
waOWZyc7Lt7VG6OORyOaztAPQVfAYpGk4BgI+CYTyFqnktdXgi0jdEkI+Hw0TBoep05/ZDK4hUln
ssmIrJbHa1cYpg9Z4KFnZX4zOa+d6IiVdnaJ7X9DPTbHrAmhPTwPGow8jm0I20f12nK084tp7C8J
QWJoNLdpWsJbZikY0Ju44LNnKPuLoRg2RZd/CpuwxeR1Grs1AaAXjNUbdTAFDWyrxLyGfbQyi2vP
O2WN3qtQYC5SB666ve+04Dmqu03rpJQkhJxbA8v0/Oi14jF2xAWJ/6pnYFOIR+D2V49uuV+SD4Iy
6t2PtJcxiJ7uOuHc263+EZOYCqdlNaJyXVpIYCxPfARO+KV0mJk66Sd8qqNJL7zhYNaiZN1L4hnc
e8RPtfYYEghCrPjKnYyNNBXjBN6E7+KrGy9zo2OdwDajvnQUv+9ofXPT7Emv4Ba31q4x81PR8NoF
pwdgyG3LOw2rdtm+dciHhmE+BnV/AciOeM2jhSuOMyeC+h8QzE1FQWZxeAkmd05ksAMePnAxPwqO
zdYeLszlaLrY9TaM53XrOTu1WCUdp9UM/X3RR/nB8MaLWrBt0a6iKn3AMYVDbL4aafHeN80XM7wO
hbjQKQa4aosPM/7RJcE+Eu69OiXVmqDIgHHKZ8dJ1JmqZwvKajlG/usw1Gg6Sq40gf0KmXnHNVFl
tfdn1+acZ6EiWPAx7tP3nufIS1a3YDjFwgMKb7mcasV7GkycH/FdC0mR5ypMD1ocZxxmYcNsweBq
9hvB9fdGGRYAVOIHUmDThYu/YhFL68us0GmQ4nBfaz3uImntSCgKl7rTw+Nq3mVA2CTtwo80Qt5D
CB5OwLC+sxDWLs2JeE2WWGwqEhq0lPqa3DwrU3kCUU/3mcDTFI52gSBtmQ/ZayHEYwCR8yjZZfRG
92ZpiMvIG0Z+kqlRdAklgutsry1LR+C/M415n+sXQZLQwUin4ee8+PbV7T45Iweain4/eO5TEqfm
Zk5dC2lKQnaq+up2o9ntr29tS73shV6qDYzPoF1ItVXyopfRlmI1Wv2dp0JGCHHUFrmWh0vPiRNr
GbSzcbjdTJJhdJEyoiZP8QU9MYibITyEPvT4Kn+JExPcUh9OBx81IjONjJ4GSiSpJ1eM3vGeji9p
1kzrg0HfNdBxDcZTsBxW40zgNYS6aegWXAMIHnhlY+/iLslEvpals0xlv0L9BYRIetzTm3dajci0
6Bg6N4PWHWtZ9T9vBlOQtOE3tJK87t6LW7GhKAIhWEI7l2iJtPgRLSzUJM2++osgd95npHkxV4F1
E/vvbWn462ZQI9ByeKOTtSzZS6wNbPFDStzPQHbMkoDaqyu8flUz5ECC5GYsN0jLe6cH1MGBPafm
R66ByyyJ2bBr0mVGfYm/f1fV8nWoyRCYOc3TlsWDU6CUw7kI5nOEHZiTbS1DCh3b8b8iCOwflKuQ
xcaourXP8idM8Icy815xUN47xXQxSaYAanqfuyEqU38Lb/k9sXfa1B5tN/s31/nfy+TAxPThEjvr
eg4GfeysfyiTkxTZQjohoxu87LPJ9pORX9Avkdoh7lEEzhr4Feoo4TXrP2wn/oEkZCgj7B+MshTo
gcmARbcQYdqG76pX9odnDkAQlq70yh0hxI/SQpMuc3ef06NlfaHQSdKO3GRCXoBLqVLpX57+zwg0
Rz29ZcGA4BVgX4GE/uenZ54grDTEx2n2FPGsNWXc4/eot4F+zozp7FrJe1fte/GU4DRrbVY1Clt6
x9t/eSH+398HC6MORnXfCNT///mFRBbxYT5puhDgp4sjxrNDZQKXA47Fg6wpDAgH8EhtQvC0HAwU
oNjKS4mdH3xrnlOwBvYuKe117b3851em9mh//YQsK3DpuHmGY3h/Qz1lSLRT6Ze7YGALpZdHK7ZI
oUOlK6aJItQBfJkN326Hd91Rn+fyg0rsEnWPlZO+64H4sBhKgr+kBkHw/hhtTVd7qfP52nPpslIJ
XpgyhNrOLZh4N2KrShA3mLZZ6uxiTgBVpePfW/u5OBdxevAL/XG2nF3LZzGRSgHFaRnH4zkdWjIx
XrHZbRoufqE/bMtBblu/OzOt2+VYUzLsPoYykI/hpnTbDcka68Zq8eBEV0AxH9msv7jCvg+k0ka1
j74xnNFdfTbBwMOn7y3AKK5hS9P26FZz1JDKgjMiZ/9X4DtgHDVe4paIqP/8KfzT4YFby3QMcDvk
Ff3lODXzJCgq0y530Mo2dqU/DkF+gGJ6q6zF1ejb/X9+QsP6p8/dxrjFrt3HX/ZX8xb4CZ+9KWcm
/sRjl6fPiMHc1Lqm1XQmKveRqPEMJQSL2ozkWB/GC9td+kfFwaKuzwkcNuZnbCz7sjrNxXgOgmGJ
s+mBhAkOBp2DIR/lozWFbCSw8JrHG/PALSVvIpeOqbybWQ8HSjH1uJNfbxgMO6O7sylA1a4g50gI
4uJgmOIYTPpSevN1ZFdVOC3JR8yWlffBgBA2bdnfb2H0nUoi9JLumx9PlCm0vwPXq1eM2FemV+8S
aRLePflk+xmOtrJrGvOqBwp4m7AgjqLwFPpYptjrfyAOW+hUUmZTr4sheigzccXQeUnIiB7ZglGB
W69mTnXcVgj+rK8t21FyV95V0drXE5rf/L6Q3Us7yI/RpBwrE7bs8blp92REIyXej7zHkZOeyK87
xb79alYOerJDYcs7oaWfmlnv8CatFIpD1vm7kYcHz1z1Fpw10teks5Os2mPvv7qj8ai2e1QsR7nW
OF0dcGJqn1S5O5P8K2nFaPmehMlFi3+HNlG/udE9Pbml4Q0rj/heIOAfoW/fewZtgv98pP3NJMgS
bMO4BZfsA4Xx/3Jozx4RkbZmlTu1fVNbOsHHzgAqrF/UP7l0IWT9y2r7T6u+o1Ny+r7nBY6pfv6H
iw4WosTDQ8Jim7Eh69iYIoL7z/8qXvzf103PNUzbVreBiZnyT0+SxE1GyJ1e7myf0ITJ6Wji5Cj1
Bc3zKFh6tIKeEE+d55nawO9UeNWxi7NPVWWjKTimSIsSK1gHjqE6LUgXzHsyhjejab96LIRemWON
4G+qFixy+o2uOHXTmJ18KjpCRmE8sJwV4jpE5nVMWarbFnuxyVBMFqfOBTTuDWeLz38Is3cTDldP
nFlFJoXal5GLfEW9fJ/V9k5YlORdeXK88zyJncNGR71Ihzqkcd17abnQuxnLR2uwd19qOgx+sIBZ
9JhZ6Qnj4MXwnFf0qUffTU9la51iogiwjx/VtqmPk5M+e6vMae84PI5z9AC5nIh7+gVmyy6J7t5C
jNULXJCG2WG5HgSll24mnw6XCzQipwZh6yiyg2lCruaT9HNrp/oK6un0loVmTJ3X0h0uBarKrPFe
UcMv1aYkEPlS47WE4XRRK7jNfu3fDoN/KHA4xALbZ1ekUInmnw+D0qx7UUlCYDEKEhxYQMlu0pZZ
Gvum1rMJhc/0Y6U8gVi0YEeRbTN19R4H57MJWX7FfPO+ZZs3sjUcbPd+sP1D11+dal427NDV1m0c
CWoQZ+It7jrfhJKSfg1AINVlT0tOv0+t5EX62Xtq8vieyVs6waCwk3BT0fgrIawPJmteQwtg5Myn
GlVFxdCK8xA692pVbebxo2LypundEQXxh/d/2DuvJbmNLYt+ERTw5rWAsu29eUE0m2yYhHcJ4Otn
ZenqylAjxbyPIsQgg+zuqgKQefKcvddm5S9ZzDyrJkyen7T4J812KD7mvUFzge5drM33AUQRY4Tf
7My7sn5Xh1SPANmOKG6ykXcNzZHegobqUO3Qf3Gb+Znw91sOeLO0mVDJvarGYvjMCYe5TQLLaQB+
MKI6RZECVXUZwZBQBDm9allYr0EOndri/9jbM9p4xuYwkHnFI2HFdw0tusH/Jhztntp9iP75Qv/N
Kkbhpv4DhUdn+y+XWSawmQcJxFL6sBED2AINUYcenCF1k1vDfGu7p7hJ/uX++hWa9ZcC2qd8ZocG
GYVm9i/LZ2tbi2WSdXYYUue57Iortc/5DNGLcSt1LgZEoliSIkP/DGtLFFv2oaPgaSAZqA6nyYMC
P3AzrrDr0PqpIlvQ1gQ+EKpazHC/uTRSGPpvVL3k0yj15lvV3SA46RWy704SX66WDJldjZq27yd3
z1zek5yHCnRHcbl8JrF7nZpIRmju5YuS5Bckw+vPat3NuenyihYi4dRdCamk3fZ5ebUEI35EeY/I
5EA9Ubfrp6k2o4qrmduXrly30yCuKovzeL7eg3q9KD3WDfUMJ5b4UO/ZWsmuNvTnfNWv2pHrIr5p
XnGFTBkfJh06IgNTr9uahAfNXYHebrnwZv1i4LbvObmugPva4nroIt+JX+kH8sRO/qvqUCTAfYc0
Zbu1r5u1/FLtEH+abyoq8+91CxcOgBu5X5Ehv7oiB+1eXrk2Vceyrp8A9ayYlUhoIf4ULZuvQc9x
NqSsW53qYyVvpJfLTYIsmNVP4mFqoY5iBUXWi6SmOC26vUl9/arBtoWR6Hqcxce4eNeqa23Qr1Pd
pgWtpLbYW9WE4+z1qd50YFGxCOO21bKT7tFNy8d7tcNnPBtycq6TeLlVf25MwJwjipeCmV12VdFO
nmb3KoWvL1PcuJlA0BirTNPCPqjVV3XWas6L8OxuDHRI6hC7jI/+Ij+NOn9Qol1j1B+0k1p1R5rk
epxfmYwOjDX/sLP8yqhGDpvph435ptMcVmi6r9DMcErmzg7uoOM4r6rTVgKY6nh6K915ZQu/APB6
pVNdNulD3rqXqmAyikXFl7/mSbqtY3NriPVzStnqqCamqjxpZIilAX1EyOsm/lfArxmkE9VrG4aC
9mK7TeoD1e2paZaL8w3P0EOVkRnb8Cz5PFm9bLoCdlVt1Wm8aLzrAJAcPcTQLOVRbT6VPXCCdK6n
HmlL8qlr9PXVDae6rzmbajNzduhbujVzyQiC9kLvTc/FyoQnXdlJiUUo1mk/tXSdWY5Vn3Bt4h//
vGoZloId/rR8eFCqdMdlETlXMX8ohaDe4byznfLQe8tn1fNBrvJoYYOaaOKuI85kdRj1x/KSNiYz
GrkRPEiq96xurD4NiIQbOAMMpKDjxSruC+Gcl+3zN/DMb21OgdtlX3WwfOY+shhnvmbzflAeXCgV
KB2l6C7pB2EvvhOaiZsCsdOcaebJVmqPqtPsLdF4m2Ael4MFHhLK8XhbIsvZJyZgX6ehZPbXq6rO
XvGlmZfuymMyu2W3M8z2A31mGiV5owN1KR67ml7oUNPb1Mkd21xXfFahm44wF+A+58QB0OXOh+UZ
xWw6TV96Z0ET4AFX60u6WkcUaiFKilCt6q49XGxNFie15jwkGum1bUeoJLJUnypkks+WPt/PuX1A
MbFJjdNUd1u1hxeAA2Kr3wFNilpJqaf23bG4Crgj1fPXe8GDYT1MzDWKXL9V302VSYmpjsbZSdxo
cARqZgLqrsB/RuYMfWP6/R3tZdUZ0BgngKM8qZOG3U+PhnAPTr184uTfjvTtywVBOoiEQ9dQBdXj
vX6ZtZ4eGYvcTwJ9NMo74j2+imF8tNz5Vj3Qg/db6f//9Jd/mbtbgGApEP73ufvzj66k0v7jyP0/
X/P7yN32VFvG0lEnq0n57yN36xebA5Xuubbh6oajaOm/Dd2dX3Sm7b9lDvxx5m7+4tGHA/niOD4d
Btv7P83d/7yomIHjUAt5vECb6RKNvT/XvL5BsZpB8aR1EHz6kEgxGK2GnNE7MtL5wwfzNx1ES32z
P61gLkZm3hXoGpQHP61g8Ti1Jm7l+LB0htiZ/miifZwxFLVWtm1J+9a/I9U90lNo9eUqqPzXVpuP
RYmuNJvwY3ol2LEa1KPsZSQHGYl5SSJbwAf0q+yJce4jrHuHNBaL3hZo7cZsZTR2PaZW4RNK7vmb
3Mku68Q/MF4zt9oEvn/Sutt/fqPeT0s1b5QsdQ4SXCmPy/vnTzWFqUYQqh8cloRtSKUFgQZDtps5
PSrIUBgFYTOZ+WnrxRdKeXaY7lbPiCscYh7nrKF2jssDppyv0i6hl08ygvtHuG2HRaMyS5xOWbs1
Uf4wqFG1mPEiRjio5l6MwP5N3zpOLoiuNbGJKB8swC8CnTWUTd3anr2imomzA/bz8x9scGlVQvxI
Laa3KFuLjhhrzQt4pTYve5j8IpQqoDJQ8xIvGV6X1kXil7SHFM5kBXGS3jvAAj/IAWETUKr6uXwJ
Q/18OVSNvJ1cLkCKGTYyQZ+vP9qivRV68gXkmzAokT004xKZkjgx3pYfLbZ4I0Qr2eCI+sD8oMAE
0Nj/5Vr9dPjnWnk210ltrDyh6u//sK3qnd1Y5QDLI02xIhht/Jhb4j2AjTBVM3w0wRbVVSNVr507
0QQTTNSdjFbXOfSaV2/icdgbsAuIjfWJqUxJz0EpGUvTjCAtA+ms3K3T+q9z7xb0IhGm6hPBHWle
hrGb7DsIOfiOh2TnL3fGy6QXDo4qTsx50BPLaRM/5FGe5zX3fTtp207KYLvawbciteeT1bWvRVpd
2nXtI7118siHUJ064qI0m+dRVrdlzY1H2jPJcWRZGuKdsJ5b1BVIL071JI900iLTKK7zWLsZzeGS
hlMx0xjUSfEapobRp8lkjSi8L5tCjlo2uNMNyAnxQvhdmjOVJIbOs+FX9OILPKMyFTFM4Y75l+v0
N2uH77lwOglAgZb1l8NTb1NKLJ4MAGg2Mup0nK9+QiKjYdco7h8GW7z+8w80/u4hJjSBcQdnNecn
JJYzGX3ZGPxEa8ae5rq3q08nnb4ByulqfGmy6trSBKNXf3wVC3dwBgA8xIeDpabyj12WfGGIIA3h
MI1v//za/u6eDdDUcrdAkgrOsPc/3LMmISEVBILg4EFK7+t076W8NHayflM6HmMHFRxZreW/XIO/
+bEAwji/euTRmJb9l2sQdKapAkEh3TooBBz/UW9YD/w6/+rbMd4m9MtE7z/+83s1dPVt/7JtACDU
2SbVNvXTHpUnNO0kD+7hHMyZJTeJxA+ayuLynILmNUYBnkLg03iKe+9R5HbBXB9Kd+3pX6Q2XZTT
OgF/CVj9Uw53eX3R5iwysY5tL+PbFEawhwaabKqc5GpeSBE25GZGhVve0nMko27JXqhu7yo6A9XE
R71A0oqwDW/p4hEgNqfoVGAe5A1H2U6/xQUAoMrtRzi55RG5XY9w/KKClbup30FIwdypiN6wANNj
YmJsWIO0cP3uc9CfRCNkFI/yJlA5a1ifis3aeu8DInLh8MqkgPokWlLZYgrz0PaxjIzOBUZZAaqY
dGaUFVtfFOMGlJebQWNQC08xr5d2wmaACxFrOJetaXeaKupRKDh0cJZHa6qfRkP9W7ZWDOnLPfP2
As0aB2jIrI92woMXB3y4Tmu9ussK5UDtDgsWWNkSK4vjVvdTcYA5talHbK8zlm6sxGX4L3eEaf/c
qtN1gz3WMz0fCp6jnt0/PACxGRfIVrr5kAQcQ6S1y6vpBqnXSuhCj109uMPdulDIN1cWzOxNOnhX
q1yZrGPcXmYktMBnJ0xVuN27TeyTl+zLEY9QjvwlZyOiVkEGKEM5lqT8EadxWZvG05gzpQBz3IYF
fIvejYYxr6IUkjkpSaOG0PyTdjVGZABzS1+aoUP6RVQWA6QZz9nGhodjbPXZQZJ0l5YL8hWXUQBB
FraDSl4/dinirJo4jmwymk3dD3vSALurerW/Cw2OQxwvj3ODQoA1a1tzO0HUxYH/YIGoLpzq3m9B
frszQPWmFs6mMcxXTityxwxs55SEIBVjgIMo1yLHX3EBjZRYiVECEjCwX2Hd06pq3KWT9uK6Dhyz
dNn7pfXUr/VbXIOG6nrnhQQ2lWCZPeQ5Z0TijluXyNQ8RjBe4CZxe+26XccjPKMsmgbvjp+LldIL
Dgg8ibaHMN6m8sHKGYpMBNLrBBG6ghDSJR8jn0/IK/io7OdBFsyTkWGRP/W1tFm9L7tmVzXduDEa
IM2ux+smbv0upbBGLDGQ2CeMnQhIkytWwNIzXY85Ntmd1hlqq6t8kiLUNVwcdoYxIYZ+TqLpoWnE
cZ5L7mS+NjTd5YPSzMdRhaFuWApVnRo724jxneIyWo2UbGfk1mPiTjcQ7LLdtJIiIvIuakHTHmeM
MdwN3BJwDemr4fDZydyiBLTKJhSCGIdEmBdd5ejHRm3OFrA4v0iHLUKFNBJG+bqgZcjnNn1ek+Ih
h+GQYfTL3ZTAYrEkqFTSQzm2B4yHEYqYnfQIkLG5GRbsHbpX4yd1ZsFtd2h1PEixX4+huQR3hBBB
GNRIm4UwHTZG91TyuCJBte5S6Wn4acSF0ZvrRzWeXMG3YStx901sPzutc+3qLdwzAwSUgN9T6ewu
7dyyCuL/3uupJIJliZw6e2IwBWsI+6ysdaRyRfOEZMKL1qBAqTaTg1OOBjBwszvYwBM2KfgXzADe
vEvlBtZbRi2/sKIsIP2n1bups+ZiTa2bZRq3jaZ9MLu9o2gl1Fd4m8wyqZ7mkhlhPL1NJtxnnetf
drp+4XTzqfew6UxUqA7VSk2U1K4atQcrZmVeK5ZYO6kOPebWIs/uch+lZA+QtSeCOsTwTJ9PMy/X
rk/xcPJUD0Z+WERGN38zv1k8NpsZw1MTL8QeS6Z/ec4SXe4xK7115J5v+ow0JLdctE0dI7OcC+sj
GIhHGb+3rDbHTvIcB3O/Jyjlumjbh4p55t0OBNFVQ6OYHEmSXWf4lDk6Fy99FuX0AwkOCcM6tEij
gTJ9Mbrt29COj0Fvvgu0xe16asG7gzyCaSUWD91NV5HK48mXwnFA78YU3cPeEe31Og8rHwIcjXyi
xbAAr2jS8qkrJo/pV/Ah/DbBBTs/FMHKcNWDjmSVLqjoaYJDE+wqjVnw0BVrtIDZ2SYiTjaQavea
aUNccSEWFcXlVMWPuD7JXKlX+msJkBWzeMsrPp3Ufm50WV6SolBvMF8jrJPyBfELw4tcF3eNFlSI
0uhtBUZ7R/wFcGNOB9icDto8kLGyhDHnRiz1C54kE0pjYaMz4ns++bInjtqa7luYbbnNw9zUDJxa
e3jygupOG5obUGe5IhlGSLuwDyNRbXurDfvVe4LyXgE9KO1NM2eskWtPSDCT5H3vj0d/SAvESMAF
gzT/iDOmbaCS5MKiidaiwnirAAWMNvbDjKPJSPNHr2UlzTsX2ebgsijEMB9psW0HsIjD1NaRQ8gE
adO4ODMfEp2UTw35QRv0euBmVrBXxjGT4J7FAmNy5lqRxPNNy955ytGO5sCVHTDAoL/vZoO9OgnE
U990e3s2uPy6nmzudPiaR7cv96LNPAgqSw1Up+3CBsWzXuqXOrZnInlTxMpjv3FW67UJ7Dff3phN
OVLgsW9m03jhuNWpsZJPy4ymIvksbQY4ZYtYl2rqaWhwQMNXVvh8eTLj/kXXgs+4zA5uIzlGxNqz
cGmZgoYj8Sec2i0iDKSy9uuEgKpkeUFP5N/kHk7RwSugrKmAAI6RdNHHwPvKcTdvSHjlhTJilAES
A8a5W1ml17WVvsbJK8IEqNEMHFFj4ZUJ9kYzA35IzcP5ayVkwQhR2a5fg+0yF87GCigNpOEsYeqE
ayvmkEC2l9RFlttp6GsnqJQhkz/IPCNM0rHYZXJKD7iei2jm7yudNXcAFTfBpvcKIQ+EIb3UiOmj
Vne2Jqb9rW4D1mGNoxeBCTnz/Yu5C75m9cNWv+ZRg/qUNvj3yFcBnJU8kYOqlE6ECsi3Qat1ts5X
/IvOq9bdEUVxX0qm0Jo3aBtTIz0cVhp1a1eWb6LW9gZ7rlzyfO/C/ScBoFDAS+MHgVgweZePanBv
pYTY6dFFOGrN/Dp4yeWA7HCqJtApGphrR3taFgJKZuW2kM1Ev1XBusiritgGimj07FvRXJhDdbQV
AUnj5NrbuxhZ0h6RZ/8rVYJTYHdyVtV5r4H/DK5zR7m6ogZGBumLBXDgSirPZgZ1gNyrPf6urDz/
7vdfEtcekT0iAUG4AnFXoWUmP0HXjm3QVWQaq9Cbk6uYY8NaX5MusZ7SM52mzPKQ4ExDfZbjyYc+
sh+Zw5BnyaQfVqtf+sqLen2GbgjgVZ0P7exMywHGys4hmfWkHjZlkRv70TKvGgfkZUWGsjQxmg3m
VW6m3KHlE7c4265NoPagPCdjQjXioClptVJEujmQsTIBhTMwCmjiB87KW7mWCID96odjFFdeytCT
s8e6JLdxPF9RJoGv8tJbWfdPhCU/tCK7wAP2o5MzzhY7Mnzzwx/dd/tEcBougoDpaVn/MIvk1hz0
0DBlyfHHC8LcyAjXYeo+uuzr4xPY5R/UUBdMLShT7DTK9ZWtj2aYrwOwW4BFMqhnMR34KStsvm0T
lO+c+5bTmbMhrbHaTh4ZcrULBXjjkIg2mJV9nDQggk2zP3OnRq2tTq45x1tnrJ9dRXgezuxlLrTo
CegseUS1DFZXv/jx6fxLJeF4gYu4pu6Od2cGyjqyjBXS2dOkaU8dEWRrmJUdTuiufszF8NkP1Crn
q3v+3fleyVaQLNkSU2dbyYirVNGi0zwmmUz9joBlizYPqKI0DcKebG/XJDbaKddvcKoQcACjI87k
Lcnp/jAmfkZJtK9UQ4PA7y+Vh86B6WBjAoe94lyaQ/JEPz/bL24AxEhHiT+zu1UoRxmkoa9Y6O8k
zJvDbCL5jIfgmJODTLOAnPCW0i20rQFCb+VsHXP9bi/yeO5hEgUCvr+Ghtlr5IkbHNgyZ7d24yun
NsojXUPyvII3qKkHnZ3FurmVSkQV8/F0Q/6FrJj10tF+zFMeICjhDQwmsqxmNkg1LyluKDFPHsfL
zot5EBcsnK37RRSjeaNaf+dDYtzkYePiybHL4eDXQEjOR+514nsbmbsw+BuOjUk6+Kx+XBZbT4ax
YGVBGaVaeOc2l1YGj61evAOapq4V2Nb1IkcML77sed0Cizi6KGo2eXed6poVyoSkNhNC2DYb9Pvc
9OmxSf6Rt9xoE3bqoGZ3xfmKZ5v1cMvEW2syI2zmZAVv1IQTUR6R4TJLcs3beCC7TS6UcJjucV/H
DyS5HPIFLFFniYNXjB+lCxY4m8xjQYv80swuybLwozIG9wocNkwhdxw8+qkD8lJOUOqOmdfUjVrV
x3RXc1umu8mge0BaS7N1nDmyO7KdEt0HCqra0YhkiDSq9OI4Ozzjo2orgt4KeFvz3eB132OXjgAC
9IvGSKjXJxoVbt6/xH4De4jkekevn41x7UMbfTGfoETeasaEH7Jry87e1hZFEz13siM6j7ABjRfl
agMI3mPdX4yIFbfny5Oy0mRpNoRunL8PXAhyHatnU2cry+kMSod8UviuysmBUSWW96vNIAlqDY+H
sK41y7/TmTGGWUs17Qf+vQZDYTODDw0HPhUvp4tRuNlbNmZ3GgFnv951Yk63paFPm3imOpHIt/nT
lxqu2ynCTNUIER03z2pBcY7pODJ/0IGB+o9FbgODVn/Hqa3lhjr6AIbVBbBSdaRWnRivdO66zv4s
GoMeT9xsaCT9yBjwVfZDOsEiW9Jgd/5Is7yVWxzPqlEJD5o6p8oY3/PdavFBbVtT+EzppVeqPq6a
Abs9zDlu8K0cxAMGguu8pjs/1ZzlSuw2m1EvTELXMeklJRiTRhwqmg0oAi2TtHe1uQ1c13Nzu6IZ
R2dbHgfwCnASVGByWW1rMZoYuCFYtjLfmjON4bqxswOm9oGmk6BtVDrHcZAtFNf8PbHpwhjaJck4
6BtykEgQs2K/FTsodmzHqXfRSiPdVhpCs3zywWxlwIPtajgEMQJPELFpvPLQZjRrOphtAMYd0HG7
QnJSWIP5aMAhU0P9hNEDpwKgHlV8wtT/TSaC2NGxVRmv61epPw3qBnZSGmtaIMDWQKzpYo7HikMr
6JsZnX4nG29fWnTn9Jy2Erp4ohtHWhbcePQvoM2Ii/NMBhTOF+0VLrP0H2HMXxerc9dD/t1SQPVF
OWw9YkJNDR3W+R5b7Upi3rKgw7WwDqbO3Opje9f3aLTgdH3pKyvt2F0BngMinJVmFBPtuRkN88I0
bfh8e0Mv271pEmQ1gwsu9Z6+mgZMRzAa11MuXQAKIo7jK9XFjcXlQCYiyP0XkmqccHaBVJBiHQZT
r/poVMHJ5B/d2Ekj4nU73mH/o21EFy5ZeuEYKOUbCCqH3KZBGuTyoLGmoIJeDfoPjNqINSGMLWji
rczuhTt/dOAJ2WKj2F6OHPgvA4lKWedBQchKlThzzOltkMnmoN0kwaGss2PdHjrdbKO53glb7pOm
qY9MCl4ye7jTe3moVeSBmScbmthIyzh2QKpIuR7PhA5TjCUJCHL3rTOgTSbF8uSSTGqU3sfka5/d
wJi/MzQ7NKngWuvoGpSFWZ7RinKssON8g4sHmTg0wWyZ3z1HaqA9xHGyiktRGpxrKoNAmmLCYOT2
13FgHkDB4W0C372Sj4Nyx1qyu7EGflKU2eUa5O6GMMRD0OnJRVu734yxeB0SDouZX5ATjiUjhy8p
PL0CQr5O7EXOqxGvyU727bUW2O2elm1+Ua6Em2r4muxhnKiEBS6mhTLFHe4ym37mJhsPywpOETHX
j3g1Wz/UY5DKg8FLja16PZ1/SfQWeuzvf+4C2po4zk5aX/sXXUtuOgFF9x2vAMMoMgXPZg2ZZlS9
PXmprCVtZLEubeZVcRlTCyL74nb66fxngh5vDAs2pxj9ku6iVV3GDGRX5GnM6rytTrOAFDXEj+T1
7F1geURBWMZpEEKRVtVvG6LhT+ffnX9BrsTElL17W5Clejr/Eo9FyhkXPMeQCuKZ/vsXa5pd0vOf
t0lOn7Cr/V2eWA/JiG2aaPAWLj1PnqjN0KYtArCJ+SQtU47G/XFkO3IudBL5tjW7NiaqHBTpf39x
ggbGEeCubYoU/wIv1K/K3f8XJfyLKIE4GJ+O9/8uSrj66JafQAC/ftFvqgT0Bbbn6a6r27quxvG/
qxKCXwjEcyykAYyYlK//N1GCFSA9sAzDA0BlMYpTbfn/kAAs7xcU2iSGknOjFA269X9RJfw0ewtg
LPsQ0oiJDwKGXH8ZoFf6mHdlKtZDA5AoGif6BiMH6cVDGbnQT8KUyRCkiMEMYQzkUZPxqRBUHCiq
OUa733EbXLLvWXhq8+0fPsq/kTH8ZITixXmW52Pu4G369l8nxkMRpIO2ustB60f4hjY+wolq1Bnk
DaImZlFl90yBubfLac8aShyyS8nwzy9CXYU/DcV4EQjxGcLZDjKRn2wmg9PrnLHT+QDfO9szUtbp
ICDeWxo+FOwNDfT0MrGuOQ78+HYuXJwJwKD2ogteYhEDKAyMh5rC0cwHOwRWV4YNRXoxvBPnQjJy
z2sm17v4l+GNidzvp5eO2sVEBIKHjTstMP88vGGO6xPTQaaFY3kMlMaXySuarWnh/4wpBnM1kOIg
fuHRtogSvXMiekMQLolp510OWnErZyrq82e9CmpKHZW26Q6kxaL6Ew4sS0uWT5OhP+LdJRknQDo4
xW98SNYhL4eLc82JTOsOKZwkdRwfKg2ZfUIRQXPaJBO09bND5lf1Zj0YXmdvyplUEx0D1AbKPcOV
go3Qb+5N8j0IREbM4tIeidNcbhcPfTjp1eQh4DJf7dBHBjtn3ZaUO9CCMd0yY1p2qL/zsFtiBNOE
Ltlj85Ak2q0GO3y71vybokRbYVb9FpEe5WhmHs41chFzKpyL5p2Q180wO23kTeU+VwqZYSUC3Qnk
yR1TthtHfZLqX3duyWnillO8pzJCsn2uJcNGNJ0T9na8hAaSzcZDFgJmNEp7199axWtSeRmCCLDR
RQyXG/v1V4AF+SjLiWQb30n3Zjy+J9J+rf3V3LTqBo9pEtAnrHQ2WotaPG/eZQYqrRQXntt8FhgR
yHlj4LEQgY1GgTGuzYgOM3bYKp2OVzKvUaMU12qgKeXPwMnBo3vaIQ44Ntm1BYPQRIm5NretS/Wp
AWAD4eFyOkcNELMNhf270RPo59/YtrYhzHTZD0gAN4H0Q0eNiQVFxKZvzB+uh9hj0Dj4klWDdJUT
x/kpZdj5peX8EJ8fwuOQ+M4jnpd649NC79383aHf2FQkI1D1dpzNrJYsw5gT7mhxKGppJDYep5YO
WcKS6IdFnQOWLrmQRP9lfU72iJW/zI54P/9NaXCZJil3s2M/nPU0ATEk41qAlhSc4oQ/wlibwEa6
Gqpu2T/ZVHMR6eNY4JBJuXGxo3V3AAZcIxGqwqHls/MaHut2Tb+oFi/nvHgyOa24mgMocUQz5PoB
A9oOpLyPlESJBryBCFriYekEMOMjv3Uj0vY6NrgRKwnI1nDbaLCJnSoq/Wjl1cz51WBZ5mB4fgdJ
xvG3rpYHW4l3koDHNFeGXKKEEPhw3dfJ/pLudLA7eWnl8pHmF34OIrNkwqUDgBauPcywhmUJKoi4
l7gEYwhnGkyzSqLjjRG0VxYzZd9qbnum+wojplS8V1PGd1h8wI1kVWxHdSzRJmBsAYdXZEq4OAQZ
55Ej17d8gohp6lDc53S6WTPO2f3Mv0+2jI45D3hOs4tbf4YAutxMa/GcO4ZzMqX1DRdBBgZzETvg
008dBD1Wjh8MNJttU2jWMZfyuVocFDsaHqCUos/S62bLUJR3Z3H3ZgFHliornzizQ8At+MKyWg4d
McRR2wdcUr/lnKSW8VqnVcPwmCmKrZKcgBicFQQZ2iC40pGXJpK2M6t4GwD012LzJtGebd3/HB2G
84XtX3KACNMOV8BQAMEen0eDlc1Xx/PztWlG7o86KN6XVY9J2oASm+/bnpZmM/KQyIyGEbRdbPpE
kDBtNYj5sb91Ku5FEI+59Xl2xkWBRGce5/xm8uQQ5gPb71mLd74i46AO+zLdrrP2w5nTe9KmeyaU
LO02r3ou0D9lB98gHaRIaGgBx4VuQ8d0LvjuqRR7Zi5RWnGNlPelbs63Kec5iDTIM2rGM17Hcedp
lSldM7FZpXg3EB1vzz+IKoUnej6dD+OwzjLCXbLn3m9vyGFQAhkuO3sDcyuZ3DMtBq2z8mhM2CuM
4COX6aluk9fzLbJKVrMCmRrFflgC6NlkHDRQTuYgcu7Bt/obr6neg6ITO9jqXyjrfICybB5jzvzB
AA2L0bC4oVOKMiFztn0CG/TcG7BcjsJdJOrgBu/MFNrkh5ByFAVqr4CpGg2G+ZlYnBwg8KKs494/
J4ADPql5D3ygyBz4S8iMG2m/9AWAzGGOj+cbM17YvLNEfGlxqkcadqzFmsWuXvtvA4eDTWAysZ7G
h/NdZAUsK3ayflipuOlID/ZidgndZKVu1Q3eC6cI7bW8XEz6LGPL3NitScAZaenVHfd2RwhtqLn1
O7NDYpUSHPmT+6Z4RYHJooK9Xq05ZPkSzr0Bm3xirI/9X/1dU5KIkrSfQOeCsM2ZWRgZce2yhR3I
UrwWtEwCPlMoqXyjqSW9LHt21U9eatTao7jhzPRO/weiCm0I1aKdQJATLaGhoWgsOk/ECyM/Zzds
1MYRgEUA771uEs435NnkkaGtN4ZN8zDL8+92zL+Zmvap57ONgfaGHtH129bhj4OJEoStz02bCFGp
Fepzr4dZ4EXnHduwWezGIP2Rp0STYBDH8MwQwimtHYzdp4l3H01Ei5zrAG3mvp91tkmuCWm/Jut9
dU1rijaxJyli5pdBddqgrPLA07USzfjW2N5t6WihUw+XS01f0WB1WelMV/OjWeOuJuPtXZt5eBcP
vc44XU71DG1BtWcDd18mEJbHhoWMsNtjpTP6omqJ1Gdmka4FoeNwfiNag/1OW6AUswutOoV02/mf
NWp/vMH/eSz4TDPT3HusNpum58P9tQQxgFVNgJnPPfOm57YY/C5aGjfYevlNY8V717QYl/KYJ7J9
mAYAOe5p5oEWiX1tCYLeGuzztk5v3JtpE01Be7AJRe77wY+6jhtpJAKlLrowdjBgWtdLq33nUDLx
dPKojDH5xoVvXjQ25/TRnl+SggZ/o5ZVI6WsEsygMfs270HCatdafKF57fYYI610ZT3js+hHHYZg
Sbe1NgjEAoiqOnHULw4vIZ9PKTlb4fmRJTdqk6DRCM/9VC3hm9ne8j3xceW4NgvpwFEkpBBzwoFm
PPgecmjG+SBWcqEAebMehjo6D6ycBWdwW3vGmvHl+arnGnD/1BnQZC344ryxcxqa2h1b8FKZrwTr
evQuaAkl5Dv3goZzt+zPGsUZa045FI+NVqzQ3HmTxBEc0nE59iarsuZ4biTQ/w4LXtWSzxOKCteM
+Sj3WnJTg6femCU3TNWXn/043pvYCsMWznQEt+2iyZ0XjXJjstZrc3zDzsc9mhsXGfPMEN/Ysh/l
sxgtxjTTV4wmCL0qWgJrZoIM0jlMzeFmoNCjxZN++ernAysJSOfZuLqUW6W6w8b9DqDottG+FTPw
TjMObmolzkPYcDskiGw9hE4Yet7PzfpK6Wi0bmBOCDGXBEma8qN9gXc41O1Zx4nIvdpbBO72NSWi
qN/Pt18AezTqtagkpNtd248SNw8P5RWoKW4jVc/Vc3l7LoMy862QaKTOi3Fu+I/nGuS8iOc9m6uR
63exRVN6FKqPKbp3BWpXl3Ic+6egK9nhkLZurMp/ZFB+O1f9e95wqjH3kzdfz0SkN0aUrJQZQcLu
XOrM+UnA+DzXvh5RdNsYtZVvaagZqcEbu60PrAfNxs+KL13pMFXBXfTiLeB4szEmSkhXj0/04r+U
7DeNO9ZLt7xrY1sFQIS1fTKW7hYZ2K6G+BVWPiftPO8h3wq0VKpEXdXyvwqyIVU6E/sR1YbfMYI1
3s4d9a6bDmnvvBPGTKt2cZGKiLtKNe2nrHj3wFBv3C60rP8h7My62ma2NPyLtJbm4dbzCCYYErjR
CiGoNM8qSb++n1JOd3p9Z/XpixAwxpZtqWrv/U6qd0fqxnBX8Qhx9GWN7NxzNznvy+44azSupts/
YIp9WviGtYvuJnFutp29xy1VTenNnxQoG09V8Vke3k2oFstrx43nEkTDbVB1Q5BDb4wgyilS6sIB
Ddj3HBua7sQLMtQWwBTwwuSDIqC+NC0+Aqr4j2Lnp1n8Xhj6c+mei8y8pfsKrHY59z1XxvsYo2qY
kCwjGcbY1MrroaeKKfr2Oa+bq1eo/SXFxLmIf6h6wWFcn/k03UNMPWxBKMW9hy1bzlc0U+TKjsNH
2b0vLMrlY57FU0oYIp8kUFbjiFtEqrRmZxcJo5sMvuLdbDnWxkz2sKA9YoKCcle1v3SMMiYgMDVH
Vy3ShpkKC9qznFntlvNY7cO1TTLqxGHlPWV7mt8GzPKl8TTpI5yrhBJpMvvflJrvtuvCkhgs4mCz
r84awtUwTNtFtOFK0W7iiPEoLd8pRjosRWofZXep9BwnvSo9L9F9NnPE2p21g6bVb1bsvHS6/5Pc
yQfcs28ZHj4srCgXMjf7LBwMsBPO3N1jqrPE1MM9xpeORUliBXHUVPO3UJvjEssIvO8Bp0wCtMc5
iFcmhq6kZa4hiaabpahUMwCjpV0vHSSsRLX8aTqxUXNzAN9iBp0xqvg1RSjqldOltyocwjVKC9MN
X1w2SLyctZH+i01yDknVYb6+R7yLGtwkIjw2Ln2F4lUPUdzVhhYcRGQ9FlnwNYTEQKWS7MbUSXcB
cHLd7cOBqwZr+B3gF9hTj1dGkl4in0qsnTPcCmWxxd6Ji91xcS4vRiAgY/qpN3xI6jz3vOFYqzhM
nXyKlZ93z1yM5clR2XKdV2EeMGZlCL+R6BnMpQp+JguC4BCy5ADmBvwmk+Ykb0UmSn075D7xuUjE
Fkj+75dKBdfpxYhZsjRnY0XsfbxhaeBGGa3tHIuWMi7Ezq6HlyXWbjkIyJXIL5fQu+XGHgtlrlSC
DM2xqU7ZED+SuOzudJU9siShQdMELbMQzqXzRJLCwhNYvuiGuY0zXxz+3vTnLlCTAmwulQny8iut
FfwhukQ6YGLp0lpZuSi6wd8vf+/897ZBGSj/5SYsPy6//XtbsDzy3xv/3uf/vO0fjxqTLLUamNT8
6+Xly4scFsfmv8+zHF7rqXSmLiUs6X+OLNQziAoT0EyuNe15efC0C+z8f78pwWdJ5t/RKuvpRDzL
SliuhshXz+1kazRWgYxKMS2sQYbteQkMXH6OsCnrK59oREWCCMLWxBQeLowiUOjive88UilrMjbC
PqrASEPSXwRxAL1nAz65KEdPHLdzWm5cvtQ1KiErwkvTiSztxBQMIlKYzvh5jhiPZwnuB+o7llNk
u/D7zLEzDhAxbx2c0h1RZuYJ43bzJBjInMJpeIKkOkBKp8Nsm/pXyv5bhTQcx2iAqDH2dF9evoV1
Um+NDLhW6gl0b6eAGEIrkmsSjMYtDmUwEF5kzXu3SAGkbOA30oBfMs0NPvtpm0zWqWmmGqWpT3Ju
SIaAWZFb5ebYrSTxdcCNoDgGzqyvfR3WXw3BfApDVYNo1S4gELUTD04bMkwhAYw92kR57Vtc9DEF
hAIEBwduyvBUDdC7UGo8aD5M5qIJHkK93HrxS6RHJ5nhNGeFfcKCRrpya5AATlzQbtLEFU3/JSYC
jmxnV9EkbpUFsGngb4QiZ6alyRh3phH8BweOyxxGj6MeP1l9dJu1imDfssfG33zu/TQ9y4y82R5W
+A5Pq9/mZP/yC88mkknzmDvln0ELMNbW3S+CfYdxGLdQem0qxGpfxt3NSfqHtjKogvPxEglouaPL
wls7clP1tq+EZtcCHd6As8kKHfi4kf1nZkzDt7Ztra1lhxrdnbetBYfsckL4mXcoQ0MxIUiy7uAa
NJlVPo5ohFmqqQCnyDvACDVWXWWkhzwhocHFjANfMFQ1JbafZiO+jbmL9W+f2mfdaXxog4QdR3aP
8KlNirX0n/GoMKkFph+mGNigB5TBNRVo7LfVeg4g18mI3IUxnx4G8isPXjK1G1kbu7pHM2zj7O74
0VsNh3uLJPccIAbDp96ajkPWbFrEyDrTW/DA4d2wm5AJzLCRAXHYjKEl9bEpB4O5rbxUneVvu8qH
K0PkUGX50AnQ666hgH5yBPQrRhjsU6s6O2TwFINLNxJjEMtIAzXXtLd1AWlUJw1RNB2HkWzzOD3O
hJkTtGmWD+nsXXAdBpOjwk/Ln8zj9HVi+1u0+84xgHRtDR28/rb6RWt4wGvx3WZr3KdUYkUtFXcG
wn6YMkMkTRb2MHR8aObE8RlnQZTrw8DsmhMIL9lGx0G/jnemjiejO288Wdo7jHKwD3WMd9/JoL9E
9qMOc6tocQAxWujRnYWxRydujBFeXJzxeovFwhX1jaC6a2549zBkJIJbE/Vq/NhiHXwn2vaDxpWR
ipucew0vGdELmHD9rSIP0FGJV5ldIe2JQdyLoP7IZHJApAVrZLJ6CJTug9dB408lHO6ukQ6GJEc6
lQ9GQx9iTq6DYeHN6nIyFA84gQoEH00ETmLImM242uPsdtFIXt+68bgqRu2pzdOfRl8xkG0jTttw
ZbnGQzGqoBeXcVWEvQVsLxyZqcuxOfO+T6OXPZoO7At2/sKd22Nd1r/zIN8OquedzemS4lwJIj9u
CX7D+GXG4HMO3VtjVc2BqGXMSsW9q/IrLikQWEieZdRnPMphuE6KyTizcJPR1KwZfHOh4rnnJP4R
yeV2DisTY7M53vaVgChrr2dmC0dB9GaY6vqlyBJxNeV0TEYtRoyR3uC2QG8manZbkuR0frIG23nG
wBQzTHfYhSK86V3AsCnKsm03uaT8OC8juD2R86uyHbZaT6qsKV+nKbhRyW2CgYiI2HGmVYEVYtz+
DGf8Q5J7Xdp7lrp7jKhGpX7EZfjdA9xDuWF+hwa9FviUdK51CobylJvj2ho0RTChOS2jdBNZ9XOV
S4gUOAtNhy4ud7BYQDjoEXOwPvDxNaEVd1zMN7Pp3XCtIMqZTcx3xqesFb8se9jGIfRQmG9+T7wS
VTxRGOvaQMJAPnDtZ3tZU6vY/a9EjMwmajDvLg8ufe182Ir/pzFhZLQOUgKFJN2Ckj3MLZzQsrp3
rvFe5CausJTvbXcMh/wjACF01CltEKt4gUghLl1p4aYUbiQ2p82QX7qqZLd8M8JsO3raLa6aRwze
rqJO75PGshGU5RUjGHswP4RJGWzWsHZ041VG5pNHkAh2nyvHikicd+FH2Yq10Ir4YWzrc5qQZF71
B3voTuo9z5vyEM/mD2OsbkYWwXOTj7DXIHB6DNrn0jyVyvo6y588Pbs00XDykMBKFa6cYi9hFGgb
BGMqO5k3beZ9s+i5VgPXZTbjMiKI9miaV023sHaJ0MnZr+qjUQ8Ve/JQs7L5TMbM5pr4P+xUX9Ox
w75ohrfQd3+NtXdvN3bQsyaP3kvGx9GP1dvENSTneYu62AnFh9O6h8CPNmHmgHiJeGVk3jGa3VOl
5SSD9RsjzZSfsrwyg1/ZtrHzGYH3Y3fUxvdxIk3IyomB8uttCkHbHqOfzFO+Td+mKKNn1BN7w8TT
DlHcZgMRmnPwTctBKFiWun2W1bSq51kr5o3kjZ8yVrbYe2r9/GcxR6euvPkMdbK2OTpJ/a4l/cww
SfvZspJ1MKxAmXLotAaMfJB7iElQWq/daF6kBiOjSaDeGnX6DX7gb2Zi3ylVNnVV/Wris59wGhZs
V2vmB8epNNKtnZ/HPD+M2chctD3Pcx3uXCOFYZP6TxMDDk/CRII1dugb29oWaYJezfBu2Kjp655W
kqFofgkJW2Y64pxdxmsq1EPjYpb2GeKph2flA3V1tJncdt44cfiO1Od3NbZrt2sDuEARGVHGts41
B0KNfkiqgtWg6BTKVG06f/xo0/rDbdn1C5uTUE+BWB2GytUlN8atwZTbF9NGlN5lbOWXGKp8XxAG
0zomRtAF0eqpE71BVOfdnomeEpQHhM7jGTsgp8OZEi54R6CxJ2DCuvVR85IXa6I/qnMTc3ib9kIU
1UYbaakwWnq1peWdXYPJcaJ9Y8L95GqWtU6wbXbckRmtmfLJTxImsfFtokhSk5d0A/+BgTLtoPDW
pQodSzT9nIypvWf1+2UY4asTafG+IyunL6xox3xJiZH69xIAVYx8pPGtLOc3fcSLpSvY0wkyvpAk
vHc0dmyC0rSy/D6YnCMyyb/jD49K23KdXRETDuYybmNzveKLzDkv+zcEUTsoh4BapcrjgfhATpD2
EmW2khjWL5gZXN1YvOR6t0E3OWJg1DSrTvbnxHT2EspZPpmPacjcxNPhPskyxpmEHhrfsi/MsrLV
xgHrgi0u7rUT3GTuv9jM5Cws52fqa2o911NKIXQfa+LunuAP72Vo41xdvQ2E4HTIHY2PGpWl+jfB
i6BeX/dEEaQNyVzO8KyDvhOuJXc49a7AeJmKEduzyh2MuC0b+l+6VX/ms3eb//pdPMI8orzHmmnN
Lgf4nK9bThCdp3B5ePVocKkhPxj7QfxsBg1j8j8Pa4qK1QiyiLpLAHY1Ilnj6Ur8htVD9AU4Zxgi
5u23Ew9HJa9+NC3CXeOXGfNuHjeCYWjyv7pzyHP0wvdWZDOyEnJUo1W8zpjqxymZEyq3dFUxOwuK
dGewIVWwhMlv2lka2Tvqe/U7/lUB2RKcORasxuV2ilSj7reYPK1t/UMeGhQ3liWW/yvgXboK6Dh7
7Nj4O4wV+Ht1l8rwdup7dTkGPH5SBNdmaA9WubPbs2k/sg6tDSZ2Q6d/qScvuikFolQSQvlEOCyz
OWKO+QsjOQf8OOQBI5yCC2df2bD6uEk9H0G1J1ESushzOG2dbWcS2K04OKgnR0ywrdQLALi20vEI
ljwiBlYPp45LPa2mXg6Jastr5zFqZx/Rbam/xhvrsQHJhtG6U79GFLdWb496eeot/O+XGnBU5kg1
x9ysnmkmCF4kDBUikL1l/ca+n7ON21oQsMnLN+p7dZ9SkSbdD522BY+Ek85d2/TP3eMIwQoCr5CH
S4Nw5RNKbDDHYkJRCw8hKYN9fg2N/aDuUnXxZsYgZULGYxvZL/VQOjy7HHdIF2R0apoPeJr4eHBG
cZ8AR+j5Ud1DHVNR/hYP/31QETeqA45K56ieiqe4yiFhpZ63KIyXp1MP58r+wMNYjeK9Tt+C+SAF
WtE+2bpFiXDuh042JXLJ4jaaDBYbwus7C1SvQIhY9E2NbT5IR2TFXx7FtsVVlUgNfzLUdnsR6Rrb
/XRbAPwKwQDb7V0bOV1zp97NIr9HiRmckYcdehBztDDAwYnOucQsWi84FX3RXRPUKhib2V9V0B7G
ETR7hsW5K9Jw5UqnPjiNAT0kudTRz4SBHpuN+US38JEPYw7g7j0uNAi75kQd8gc2SYZlChSx67tN
AjgwBDxYHFlLGnllUDtjq5uLI1TxZxJn74g8YOt0Bn2TlIwbslNbDk/qXx7U5rZSNDFFBSOe7mYm
WPUPuDYp8afi8UohvvRwKHex94tUx3rdONP3LiRgpnMYUSNFSQ8zFZtjQTewGu/FmpM3qyDqzEU7
l9EwSMEOUb1PTvecRtRDs8OQfZGTWBN7hj3QxulHFG0OQfVsWE0CXz6qGRrjoMjaFen3ZdztK28C
rYy9jbZp8vwCgxWsSiEwDOwy3GvAY7CJmTS44UFTItHB8da1GApP+XTDn5JI+qy8RhmFrasgMx3K
+Lot0l92E7fbMqJ7NCXHX/wufawJGit7gz+BKX9HxQS4f5SNcdBzACTE6Iikw23dVd+Lyigu0k6T
TQiTs7Hs3WwAtHR+X67tXn9eTBIA097RhiuXgsJfKZACh5/4QOo3UgUFTlI7HwoylAkVAxk24fWt
utDaEzcBEpuxDQcMVSY57S23LHaQ4M86solj1ejnJmAYMckYUYgCMx2zvCwj/OyYlxzmwrwqoYqt
9ErC/8MxeGyZlIbMsg0FQ0sDwn5WPkchRepyovueGDf4mG8bQo229hgqvX/FkjHE+6IF9CvyiowR
hTv36pSvNAIPZukkO6e+uJNjHSeNT7UnyVAScQ8e4h8KonivHtUSsIrzqHtEI2uvczj+wuvM2MYB
oeqK5lOPyuQh1eIt3spom9EeH3Xqa6eo19AZIJGMVvnwSSuo+koPHiMXKzQ3RQcryOqYSQ9pI/+c
K6cdqbuv2egj4ZQMTvvM2Q0BdcscP4ZliavFxF96iYN0hIoKRtjdUi5JuBmsk3jXjZqxMBn2hVPf
84JRsxKAr8wpPFm2mW3kcMx68Ir4uxOW/qpmuoGpwIzbqCj2cvxFxVmSbjOZezgN566d0XaYPxZf
GGXLQR9ILv04pzvlQGOJ8hd4t0DTYwZbYVenPqxvfSsuhpt8+cpLjdKoRii/njSmzupaCHvObS0f
X+C69CiQWAMwRluZ5BVvDL27BMbRwEdjO2I9tM4LB0cW3uE/cKoCFBeWVF4CllDkoeqN311pXQ3q
fewZyIeUlEew6NF3cioxthGBwNdHoce2S6IALDBlV3jqfQSEwEULaNBk4HKUHwitQUOxoABB4ifd
Lm8IHb/lMAgBewBuuID7ynzoeusVdcU1KbS9DuSYDuVlcLHMNMbdIoigqEt3oQciUKrED5j74W3U
ewa46JLnGV5cocQT6kkkSDRZud+zqnwnTP45FfCAFMuLrYPqEbBsJlMlj7mAc1epcMjQDHP9t8LP
FmLOPLAOo8I4E3Sir5gVXyMEBOrj8WyR4hp0WbRJC2Y/RszfrMHHJSV9N438ZlWcC7jev2lSFKsW
UNski0GpRrieYXd3vb5xQjZ8bJT6S9vRgerjdxG1b0KNgZwBJk8snAabAzgykFDuxsyMqOAVNiNJ
rGTap+tEoH1yI4iVQRR/LupIyvFiFTEi0yL8bKjA/Y3byIPsiW22STW/5Jq/qxzzYmMOPQN9Mzrk
BHEHmvVYfUh2WFBG4KSHjRSe9KX1XLVBfQJkI+SpH5H1w/QoMfjGo8V+xHXyPSHduOrbDz0BQ7Zm
aoBC75Du8REENv1FhM+29wdmrHNxEqHZQKrDnwtOT7eO0iZaDb7iaSmYqW/oHuze33lgUjngXBO1
r+kY7BNl5NJ4YNpe91Uk/v0PeUq2P4vqS5NPcXkk8/BMrhe8WAX5ZbF7nU3jpCtaJ5oCyM/C23Sx
wdykGiDUtA2kkah4V4idq0D2EfBmO03xlwIFXb96bU35nBoBwxr6jWHi7GUQHJOR6z5x3nzD3gYt
AdL9BTvrYYkgUv/RyPmHHFmAygTsE8koi7BRkceTJfv/TGi2VGzC/3b5CXTDNVwaE4udh2iFf7CC
G5MLDQ5sd1gUhhOu+YglQX6JTi827KDPM+TQQ94yRrRxsU/QPi/chaTnTSo0UHdFj9KRbsDuE1+K
q1THnA1lU940xWT0IsqiMFDR0vy0GOug5H7nPSG9MXL3pujc62TR4SAnTrKe/m0AjgwUgFf39YkG
9Nsc8b795xfu/NPLRr1w9bItz8GJzAv+kScBjavMq6TuDrRph4yFY5yNK25E+kFja17NzTWtvspp
9PHpcjAB8w1rxSPBuSgTLgg6OVgBlCsl/LtJ0XxwTFURuMkXRchPNMcUYHPw4dckXqEJ6x3evWUX
ZcC2TiEUDLjeH02RPw9NyIUABTnU4i9VNgl1nuLPwdzf4vP4w7VXBAf0bBB+6+lGlfUmG1ZstcLl
rklLJIajr9fxIRXn6ncdz4+Nltn/z5tm/dPEWb1pvFDTcrHmAtz9x5vme37qDZrVHrTYggBXhfcZ
jNJTJdGC5Y7Nc2cq71vF+lnoEaAuxFUyjlNbCw3LxSsDlzVIexkK7SGqzd1Cjpklpdc8s3h47lTS
xmXntEPJOricNEIXT4xJ3/6w2WzrZTDBcWdaJEVuiGR8mNPmqRtGNlVxJPc6Egyl1RX4n88Z79/P
GeV9ZKPC8GEy/psEIerr1AziqCVrrTV3cYZa04/WHqJJZrkR+Baq14VMr5sJM0E/Pi8kPc3io4xz
RQJXqspwCh+dar5YNaYQWO7OLktdPhzbCorlUjCM9fQ0wjRAcksjYefvk887UwTBvSDyBWd8xi1w
IFh/tHOYSzCiYP5DHXISAWWOtiKrcKDIZbuVhBePEVqmRVldZ+MB+dYhmaeFh5RIWwWrVkfXr+EW
qr2N7PFg78QqGJbX5UdDtTYyYCCL8VFMC06eH+zP9F0P4R5F00sKNYHQIQz2lNwQuKqiIMeraSmU
TZRg8LgZgNnHGibW/2MjaOJG9m8LmGeZiFYshBkW+Zb/MBJ0es2qskk2h6RE0DlQrO47Pxk3KA7P
eSEf3NnFHaDDvQuvqJPr1uamGcQXe3KlzLKUkHxSJx/GclCFEUyJIL/6TuSSJ84faXHxvTFp/gvw
qz+LUmscbRdB5VAnW7KUf+py/vTi6B3u2U628d0MSOpLWThy7ZnBB7L3xgRDgVWWNq6O4Yd3Tez+
fc6JI5/qkM/DfasVj9MmjG2rDSLeqnit3NNewk7Mq7xStmQIzbu5O2s1wfXpYG58rIzOhSGdswPd
VYnSDg0wieChL3hrn3BvbLilMI6YIm7ivH5smdXhqpelFF6tEVLE6LDJ4c5uKsm4kdSlLUsb4o3y
XXHwvdpl2MmCp5hhC50Nk3ZiGqxPteI3GTWSKtLcBjPNINp1PmuTY1MFLkyq5fcmhZyFgZs+RF9F
rgJxrVVhtp9LQRnl1c1FMqtsHjFzUFeGIm41nnOfw+ai+uKoin94SXMMyvCFlfJdtaZ00dZ6UrMh
kXU/ZOD8CPVqkzo9lN4BWf4cNHvGkJdF9h5o1AhzOSC9L98UMYiKH0WdoExz0MEP41Od52dTFy5N
opJYW1Thc/A5FdFr1GQEL8JU7cTPMuo/cF7msQQ9BBn3XoEkwsnzkXZT2w7KHA7/EUyT+3KrpfAe
47q4NK53TzUYvIrVpSrONmtNRQbJCFfI8O0SR8wUV6H+h9/Wq76jGLjodHym8EiolakBc3jvvhgN
KgKdLYCdUp3pIbnfa7PN5x3YE9x7u7r3Bnz+GgNJXzkrUMluW4iRu7a3nvyw/BGqVcibeXK9q1/j
2vyxXOBk/YmNU4xPIhlgAFQRApjavFXJGJ7Khh6/ZfAQgejhkvPdj+TNsTQWG/qelSOTvUNP7msN
pVzOko+3OjQfT/821uW3Ki5vk9JNdEDJHe1x0GJ7QBiQ3MR2eNcYnm9Cw8ARoA7+tN2dxuBkMBgF
zJT3hqI/lhp/mIxHEctLH/1k0q9py2krxNkwGnYPMKPM8rGKhOGfdFZ8bniT7bmCJFEUP2Q+b2sf
IVsqAa5Bxl/6tDTOuGlg0lCupUzjW2LK4zT5yHVN3Md8D78lORN/hCCNkUWffiuLgf1ED5y9PYub
Q2951FI321ShDgDoyws54R8ObpTPKX5BVjpcNIEWbEbE0nkvvqhZjhoC6r2OiVMM31MX+abxSOmo
uoKBbBfbu0K05lqa1rClQ/c3KcKKvs/2bqfhY+T2+aYMRjUlxWx/tgHuusoaTpA0cWtqHfwuYSeR
t2ZPWDPxSWxHB3sZWGUnK8VyEG+l0zzH7qYZdcJCtPlqMjXf4zgHkaUojrnSpc7BfBWFnW6RwNy0
3sBqxa7mdT6n+9medQhdP6qprtm8cc6XTvs1mtzqaMwYkJFbJyhp1snz2n99B2xopNh/aKb+NBuu
uYO+dkCRbW6Ea93dAJlv0L3KOnaZL0FFIWjPyang+bYDDOq7eF8KFaMJz/hses0ZysN4qMNZO8de
4p2a+Wv5gWxX7bx8h6IOELSxodkWU7JlH3cgAPrXGfL6wba94Bxirb/3C+t7XAfpZYxGcoqxCAiM
3AGamnTCdstrT/9zKOX8EHlecsiSjIB7MoX5UuckjhXaGguEas0Y0TmLwbxBonP2y1EuR4ErBC/D
ar+w1ocDXxYN5IcYSMWfsAmhDV2X0nL2uT/szWgSR1yLwXfq9JKFSYA/MU+HwTu2lTqOVZlKpAU8
3FoGPN4WhuDZz1/rHnqd6URIsRv3XKkiJDRI3PTHdtwjNsO3q+sO0vH3nsFIBZd9NCLT+Bok+o4A
xc1omp+WTNJt0pvE5dVdcx6F8auGnL7Lx7I/i2okL9jPIxzYp206DsbRswvAHKaEZ2li45FEwIas
xc9h5L+m8RAjstOhs4SIjnCW6wt6SMtKznJ6crrpocANcyMC44YXCk6zGBYwn26Tw/gcFSQt+jFu
Tcavfo4KBkOhsYfkNOxbg8iJfur2eu4y0arruT055FQzybBIEgZEWSeTcStgOJ0g2CfHpAzhHqNc
YEZopN2JthCP4/jks1Kz8STeZnmMCCrvQSLLWJseQRxZLB5iGOIbU2lUaMZijAQB41rjtDCA0xYl
SlliDSG0Ai/GiLG6Jw6LhAu3fCbA6fAVufB1IKxdllWLJDe5gV79mQn3xc7nl6W6IK6h3ICT7aUJ
nBd17Y8hgu3oA/fB5M7eSYMgangkikTpGZySQTu5k0x5tgs1OhuJvhEIqian3Mkm/Zii6LzQswsz
w4uRQhq4Dn99E9GadLUH+FG75SgXwrQaEc1hfhsFsQLVyRDGg2HXkEyo1+ceZ7m4vS91UjOxfcgo
3+Peg0dfGDREhP2p5g0G3munmJ/U9rlwyBG/wOpvWPt5FRgkJN9mZYmatxibKGqwDu2cMr25z3X+
rviwin3uWjDQETYBJY6bFklAjAgyLOdymZrLCPNIiLHrzOWRKgk1p8wubUh12SFCtFJwuKpepzXx
TswVV3gGAvdCfU5rSGdaX9NaccsikpmjSl+9L9z+gTCS2It3XsaMIE+J1ujlfe7i4VjkaYqnobg2
mSx3ertbNFsLQRgvzhyDdHrRAZ791iPERhEpv6wqglPSMufMLfrbepz9VewStdahfE1KpUHFbmHU
6odGD+6RM4NVmgSMKW2IK+/E7lzw8vya64xrFQiq1+7pyMTBddEONNP74MNQ6XTcxqf6VnukZUwu
QhMSc0P2UE+xjfvWe4Qt8Sjz1tphIonO1GuO2TJNU3rAQDs2YXPTM+Y3eTQhiXCZrpanNqg2c2Y9
Z2qgWSl1DUmfwUqvg7MUPUWLdXFMeFN0+kOL8oX/Y8mskgxKUuxAvxMd65M6ZIpGgIIVWimADCqq
KPw9CNxclzMC60hmkZSRq8SsSCUHVF2GLWNIf+IN2Xcv6PZJ3PxAmnaMwFfQFWPPoicSJREH3R7z
HrqKPVI9FRF1Ef6mG6ufZyS6+Xurabs2074vTxA5IYQe1gerGDs8ONu7Eu3YrA+stvV3VXsu84PQ
phKpHRKUqc/bunlOga4RyVD75gxtsJFkHquVl7jRqrUvvW9EfzzUWneNPURwYQPTWbnW6FEMqRb8
1g146wK9QjiTPDgYJUOQZy7ZO3fpZGIdjd91Az606XGBdNgHE88U43A3cUeD6fNan7xPhltIhZWv
vp2X6hNyf/tDgDm+GweXTklRF9OfULc4NBucbmkRlb8KLmVXf4g+tehaojlnWv2iW+EXqeQpvMl0
XyLf2Yye8tuRpFor86NwwojEFx6OzUP5mIG3svogdSFtNtaiD6PgPVRVKhv2lsTR91nW74dyCt70
PP/C2owxOtdtZ4gn188PQ1f9TsP0aKgBSM7kF12vjm9K8zkwOV08YAhhvlden2ySALeeEmdJ/Jjo
PvK5DE9zUx1zy4Qu5to6jcZBalw6QWg7G02TG0E07zrpa3vvCNi61ph8LRMRH6ZDhNsw0Uu52NiA
7svNmphwcDKe/dT/6Y/BAzMoXE/DtcC+VB98nHPVqGqRDpXRe+HYKCR7Uirb+YyDJpiQGl+3ER+0
LJP3gLggPxK/C+HiOOtXKKnJdAm9kMxfMq0FnTwkcfiFLbqJCTTUkhTV1r4qexocpblrNSiNQ+3t
lGhF9eOqJVk8m6nJeJJU4PCcn6ZyolVQ+vrE+hmnE4JBZUO19EeVYNeORIV4puOSH4L7IpxaFBiG
OqnqSXsplKEQcuplALfMrU1VNXstopROor7BUAFeaYTkl8JvMYgnLyldW1yoKYPIQ48vWT6m4g8A
sOhzdHSOqxD2F0nYUGlV14GZ5zomyAqrZBczQlXZDzjToH1+coOHfu72hG8WKwPuyTFuDchYrg+K
E2eneBIFW8tLb7t8GM45saOjYZt4X7detktcl34M4j8iXe1hmN1vXVWEa0epyrSOuL7W+jWpVVZ5
G8muwXSsgXhOv4aezK24iEgPHHeVgNKqx663ta2N2fEpLopYPZ7YiYpgq9x7MqNdGwWNfi7p9pZD
sBNWXBnWbzaZD4sllTbaj+1YsLuyIiU5zSLupeqNYo1rKQ5SaW9rlQGFVePBRnXRz0FxtCrdW5UT
QiLEGqdFICrxOnR6WqNug9RTKx4XgHNpcs0B3R6WZ72WgrMzfSfp5M3qtF2EWWuLURc8IbXgeOCV
Tj32O+ujD8Z7oLXjprMRqGFGah8TXaJbdD9LZBC7LvcuVQGBdvIY5FeTTgxP+GFjebPChQylb3hY
bDqmXpuupk0qvYMdmBwwUFATHyfCLs1r/eLCbPrkBWgPlFtXM8mvMtXgf3opF12ZrLPslsSwhHyq
plJJDBfN8qI8EXN9ZEW7YwL0tkBu08Re53fT2xwYF+V2OGALtIIKz2AsSBVLodjUQfK2KN6WkXMk
+g9sJh9HeNuy9O5dPRJTVWy91L3LcCCN09n7qn/tGVXAGkOzpXwdwkgrcToDkFFws1sjluXgFxhX
0/FrkBr+t8qfys3iEsI5zrYt+92y8yVVc2t70GPlQKkUiMvVlVrTzq7bMz50UJfSl8WCvUzqY9DD
oQs73KWVYKZjeV4uuVwhMguooYCifvjAIbVkAq4rP6TXzIamoIzarOQWO/pn0XNdahrudS4rZ5Dj
dqAmx74H11XHVXQ5MD+NPrSkhKrMu/wHkjYa/Ii8tas0Ubh4XkLNeV6Q3uUzhGoBVp8wdG4A8xsi
n3oPbAJjfoAmdhZVI5UqvqH3kcvBv1bm2wlpZeJL07Xfgz38IMT8iXEYgEMaJRtxiF0uj4oBxnI2
aA2+ZMt1scwQsKxlCo5aX80n95PufVM1M6TNdLMgFwuA1Tk/iXp/XrREwX+xdx47kjNpln2X2bNA
TeNiNq5FuIeWGyIyBLVWRj59H2PWdDUKGHTPfvADiRR/Zka6080+ce+5WJuJciTeak5aOK7hxCCR
CE2pIWkIol1BPczska/VZmgIINRZL8h+Aj7QFcF95FMf4B7g88EgEYyBGmeA1w/VA1n19M6qlu4t
eAr0oEetKe6IkeYzwsFrZBy+LTVTHGooHlB7UwjJg6VuPIHkEyt3dqfqMauUmxx0jfILwoZQsy9V
aSk8//IqJ5H9OlJ3CsnAZ7F4Gc/e7CawxXX2kq3GLQZrlGrHCPrzZIe/atcXR+hT5vpaDcl++bMc
tdWdKzapSVM/0fj/FhqDJql5cEXTcL0Yi3N1jnPqM7bbZ+DdlhmQRHWyzJtlaCA4ZSehti7oz9y1
TrXHBrfaJXgP67EDy8hFjNSMnZfgbcmbO+zNby3N7Vz7z1gfWFwwy0BRb17SLHpbPkO1YYw7D/41
1PySmLdpKzocJopRoyxxrix5/EV4txhphTLgKzevp31nDClwMflEqzAuFeqTKYYMuuFGn1VYgKIb
9Cy0jUluUwolmZjqxXhZVhwzvGJRuY9T9Nz/OBNQdWlz9wTeFV/OR0FLvfIZXcBnYL1UZL+WV3zE
+XgX+4ST6aEBuSC7AbZfW2iPF/+kJrhUzYqbM2+Lm0nBBHLwu7tK7m38AKVN36Ae1immtu/UdEqV
LezI4s3UEsOpXIWqnosVCgFK4V2nHIiLbMSx8l1mJ4yMa5bayKdwa2oHyyvJSbPcbREHjI0Tnlr1
wWLtc3KkfQ9wuEL4MY07G7PzSL6dFZa/i2AAiT0706LbjFbYbT6aRjNQlOd38dxToITuB16Yg3rJ
OOnedH/aqXYmVt5au83vIo/qWC2/1amXVP0WtT9c/Dq0VqPMvtUMcuzx9CwObu6PlxCWDiQHnmuR
Yg3W8fqoOr1i9NvjE50D5zi6Il4v/4RokIy9i5msDMI2HDIE1Zy2UM+mFMHTwrVIsVlzR6L+7cJD
CRMgrXQiOBzzw59olzI+V3HJPF2EpFBqLM5q6EX8OmwB2pDKxK8atpqLGBhPi43bnBaiXoVG/UDS
fU3HS/PX87b4Ff7Y3lkNGkZiHoulWMEJdVcUAh9t9KteUfW3RVZDR6YcHa0JjFXNpHOb8E5mSyvH
SW8KJsjkSGa7Zcyv05gaG1jO3z1RiapymlNKNGrbHXx6XMUFzw5rlRfdYAwT4BHNjXEkJvi17jHg
egw6XFVIOKZtwO+Yz8uZseAWkwRBExA3rvTBOgeN3DEW3/Ll0uixTP9ri6eykT0gyFYwyzUgLDUu
LV4p5wnKNBmY/ExVh/lGkS8YE7HeUQ6HvOl+dBYeGhiTtTlwkOS/SEcZ7gbesTeA4qoOzFaGW6cb
NmjJgOKD9kKNMXy5oKrV476ciWkS89f1yW7ZhwAEh7LrsVKiBFvKTD0SSPmdL/IMIO3mN4lNRIAQ
ECrZaa7HWnM3aga+IAsETFz6qOuCKjAU3CqamPKWDmapnBpy+fxEloeBgzEvcRa5tW1mUnm5Hm2P
fWgVzlc5psG6jRtUfN7zVLcVMu7nZZiwzDHIRQ5RApmPCxyjySbUtmmL2hM/0JByjAo/ooe2vFOU
lfdWxJMzc9m4JhGW7dMCsUxTnFm56LFr/E42AKRUw3paO85jxAZ8VWjz3/iwouBi1/3B2JUw0xXm
JffKi9bbMEgIrBDjz+JSD5aIBl+BiJnVCJpUp4pvIpy6QgxcBTO+LqJ0CChBGNDRETGGJy1DxeOU
UC5lxDlkBTXXNZBIJz9FBjTIqNio7bvuMX0E37iSY/XScSSryUoOz5On8VDTGXk+oj/Ew79LA93N
7aNl9S/DKOFG8v6kaRbvF8ZSwLpEY2s79tZGjpL49xrx7UiD4bnpTwq5csp0SkB3XtmekvqqQT3q
svcpzj9NRedkOzesx1nnrEOyZXqIMzRMOmSi2RVCrjFzCT/WJyR19n2uFB/ZOFzrxiSVxYyvtkCD
1czo4HIlnqpCineHTyXD2e3A1RJOxEtk5JGtaqakG90PNovkonMFnacT3rgUKeva5zwO5h+PwhZt
Dq6XwisKyGrUSYRjvOU1bgyngQLUePx5kvAwPqEIu1LSwZR4KHLR0k0hLXQbcCiRA/4mHWtRMbTG
8Jl07bqP+ZK95sMi74a3kuJY3eRqJ7aQd2KXBUjt8Idqtvar2fp2GaDwVtdUJWQp8LfEaX3RyuFR
3Zs1GnQG9/0ZQhU2ctXCJ2yHSIpXLWf2VfavyxG6nGdF8hG7NAVWhZbSfs38eB/EzAfcQZJ/0TQX
j93rjjb/Q4ucrZFX91H9M4j+s6rZq4uE9ywzKdliVHVr6WHAtNKb1lbiJA6aBRVCMV6toPkxf/1Q
3V0BzFTEI9hr69EqXIY84b6eb8whUniAlnkN+uWdXflnTQv2ZK3+WaAcuQZFJ1ejaTwEq0aJPkLo
wX5HBUZ251ETHOdq+uUBBVg0HeMcnUYRv6E4ZLgnie7l91Ssetb4Cff+4MWHBQy1KL2IArZC7oFF
OKCWf6mLiFaE6Q+SJyqjQGUu1+nPAhZyXG4Uv7Q23MCvfWL/JG32rABG6tok7BeTRtl8i7K9IKL8
XtZ1qP32U1u9zoI6COpOBdtFcRsQoynNENTwct2y2Y3Uhw8W6xMWzeOyADY8NnYMaJBY+newAG8D
5H5bTBkctSGad2jXqn2SkvK+BMjESpJh3uApghXVYa4kfr1NIlbqm0SBaD/LcNh0lZ1YDoyneh5S
8Galw/tutCjhi4bEKJoDFEQhOhn2c5iKCLpH/LZeHlIWo/CqB3edt0apFvEPfYR6Vr36PNyIuFhA
5l11w5jwRmmVcC8cltpv6d1K7RrnwXYW7DQBSTt4Rry/cXstwmwLQBMS3Xgv7XTfJe6rYXIkozb9
EylJbWQ0W3JQWJFSh1iNeBD0tKd4qF47Q9Qb1jtr3+2uaM0QwiuUmOrSpEIi4fezyQR6V0rpIc9A
B2gMP9V4vWyfWhvN9dLedIo0tqxR+978dogU3vTOd+YQD6cpnITqbNR0NOYGBINsrC3pYUuk+yTR
CHEG6yklBbGRhgBnvp16/RKVM1IBi/7MduoTtE6O0cL7VB+IJEeaZuKrUVX0IoBLWyotb47f69uE
KLZtrv6hkaoAuv5WO7gNROlACighRnu/8LvSmes6Fjt084IO0ITdx7p16yINbwnN4LMcaLtiwjht
srJaVz3GTdN9UtPxufS+C635VEQr1TOy+HjG03JQmY2KKVLGzs3M0IMhMjWjtNme+o9gS99wEeLD
5CTnuONcuctn/WlhH2bqy/e1G6lr+rZO8RC3ikYHSSTfBxYy3fbMEPNzmbIYkpMjamca0ea5ZM6P
8TRGBhhbG/USTnNa8SWrtGNurLIMLBYoiGBotayseMn0Zau+SChV47l8cudajWrowZbZEzOKk0X1
ktn5l6Xmp+pVFtV8yStx8irWdbP7lY81NhkkutCwJ0WL8+xvM5b36u0h/xPsNutNjnuWAQS7qXdD
Y8jEzqb2qA95T+36AQsfFzprPPXLJiWaxKWxqlVlpV7mpSJW4/Slv5YeH/qFVqT+7wk6HGpxSual
A+zAK+A8Ts8kJtAwcYPjOUoJ8Fj1MkEkUSVA2YjmxMHLUahtHbJD93QNH/iS352Wg1drXApuODW8
ErMqtYUa38O6vHUlfjWl8pzJD101tXhYbpIBlQ+4I51Snv1+UlGN8oi+uwALoZaf7CCE2cYR1V/S
on9XZ81y9zvBfLUQHm3RidrTTqHYeuQ4ZJ3EvwsE3tHjs1HBNoyL6q0rHyfLeVoIUqroda35Iyt8
MpxpGIuRiJ85DF+7q95G75VmfVf3Nozr0tk0FW+oqiqWy0YTuEEnAiHrv8D9ZXphXltgCaQDDsek
GI/YpG6R6L+0oy9XuOufivEhytkkY4l4qk3TYpFIyiiFzVLfaoWtrfNgFbfOc9nU499pnGGgDXAc
nI1maP1VQf5/ovF/QzQ2yHOA8ft/Jxrvf8omjD//a8zyP3/PP4HGQv+HIJzSh/NlGoQeWsivxp+2
+9//SxPOP1zdtykKPRdhFgO4fxGNYdP+H4Kx/g80dTYJzVwq7KHN/xeAsemZ/x6W6aPk5D9Hdw2m
0tz7yMX+S0Qh/vwCsYvIDm1e/TCzy1cU5Qxffn3HPUmNZWRPUBNyqBvdIs0miuK1YElwIq/mQge9
8qJs2EJGRDwnGfZlAWNGYeohg52EhLPA27IJIke39TF6g/ERvXYl+MrCVUSCbyUsxqbokcif/plZ
Huiu5p8Ta4h3LLSJ+Unsq6YNbJL4bKwMiYAFB3Kxa6IaBFsCdzZnTDA6Xb6d2ynaWr245ubbaCSY
Y7DitQn+Jbd0IHQhXulTkmcBAl1gRIldo3FP8jspBAheWo+BdcyY85H0Zn4Xkr1XMlubNiXfOB7X
TWoS7W5/GM1E+1ri9uTk3U2J/kkI8V2QkSnQtsUJ+/xxmsFMpkkvtuTm3Q7Ux3HqkhdoFFsW1jjJ
6fz3MYcusSPR45APsK5QZwm/rKkKxZcPWdEERckeJsg3XcuxBEKZHilxHjA58+VWz1RJ482cnsti
no/2OLA/bhWbb+KCqux8GyPRA+8LKgsBzr3mTj92pt0kGN1iUvFSdApmMZPSZZD5h2snyqrxSGIO
9sEVBu771NWPDgPqOiejhNfqDgfXi0CwC/+khtw7N4yjoZE1HTlvo04tWKPC6JuIaCqXuUdulewn
kdlJU3znQ3xtUu3XHCDJaKcSHIplRnvMCF+U/oesKF4LlsNh6e7D3vlKCbdil1HdTvyzcLTdeX33
GuT2TcU6jFoxJIYRfg9UlAavCr103N/P2gTOKBcPY2e/a0hP7KbcWzapN/13xagg7frXPkiAtMwU
VZ44uGCjt5ZPcdLaNzZ+4m1dSRZ+zV6b4p8um3Y4cGwehfTBtKpvLn9uyXgLLxABzDQfyjI/dQVt
rZQZ9mPThJxLVpoQhr/psqjZiaE9DjV6AzdrH53AYLIwfVnOz8TtuJGR7qPaxxoe0gylAa96lnZs
2o3u0lY2AQ/E6RK7kl0qAGE7sw+MHe4RpL+OC1ypnB5UYA2c3iC69HpytNOpf8xatgdpfeBgye/H
+tyZsjt3sXySQ5gdtGRigwTzeWL9e3T84I0RrrYWE0klst1lNflQItHsszDlZRgYhcQA/ZykDdGq
JtnWChkAlnGMGiUyz7rWM5zmzazxPO9B7/kkW/D4TgGFqOijI0zmacPg/kNBi8Nim3ZkFiQ1puDI
LS9tqn8U0JURkRnP2ImMVey5TCCSU42R/ibRyD4veXal4c57Y5jfI4qvbTQ0N0XHRa2gPy4UjnVn
27dlirvIQ5ZGRmF/CIJY2waLBdlr7xEFkJj6rbG3PjKUdTaGKV1VWw6rMgq2/pRCUOvUP7qSd6Ig
WAAmDM6+uD6EOUJT9sZ7VtP+fjQMbaP3LW1ppEBTCCfwuVszAS+8NH70J9ZaoLqyfpSTSG9dnaae
OfIJbWZ17xmozypptWDrIN0g6kUSH9Q713tLST27OlVPhG+yg03l3DROSFpUOuyD0nwZm9hFWMUL
G/Xc/nXYK5sZlCHLNhC0tqPY5aQBToRnM+CpcW+H2HulWb1nvefsbHYO56zayAZv/iy/8BrETypy
czYavJkjfD5pdDoLQew+eKJxILEXG7XGWrkzkXJVSFixBinNI4aLTMp8/g68ptnWhjvgpfUvSTd4
/G4FmUmIwRh1ew3nPOKwdF862/KgqIa7ARwZnuV0J5F6PFBfHsPUl1vMc5TZIyon7sJzy5Aat2BU
37qNcWjD4tmCcrUj7XhvMUI/l1NLbgz2KJ0HwZ6Dh1g1A4Yn7/W620Sz5bPbkw0uQIx1Sri30ohG
fOmK4hMp0CWR9nhrCC4U4QdfeaLx9zfMc4smuhgRiyOiXweA3VvXgTcuDOPZbJOXvNGsXVvEZ2LS
5LaFdbT39RGhsV7dCh4D0x2K49gQsGI5xsGJB1ABQ4Em1BH+zpxQnsmQAN4g6HZarcORwJnEhuVu
gjAUTbq9A/Da45IW+T5s5Xvk9eWVgKaXYepOox8jgGiIkmTOHK0dZoMbcrEenBnRUBPqt9hBHqIx
7mkW2/HNNtv5CuvvYaALOcmOL9WIAuxR3hgRwtbMR6uN5+dS0+9EncuzTBnqhBKaUuXPmzKZldZn
kG9RZVy40NqD2VjxaaruinLOtlNqGweNKRN6Nl4REw1ROgftXgxFexuVRzMoUjVn8/cF6JIscT57
s4+PTFe3PfrLd2dsEjBUBpLIifePTg5pahvdBuF0BWZDkIkz9JvWKf9w17ivM1OYyXzKMCicsyYu
toXpP8L4KVcmktp0zr4GK/BPURx4+Jn8w8wg2MUBY84iYj8Is0L3vkE9KfKm+5ZEyH2NKrmOtG0n
uPPdPOwjy4eRb2sg7lob5/00o27fWoAbHoohwc+b+bcCy9KGpivZk+yZnwSXcYa49SoS+0I17p84
qk0qkemqs/PY9FqjPZElyYk3de+J5zECqvVi35QpAjUxWbywYch9TMCpn3n6Npwjbe2lzN4B3bqk
IBb+JncBHPVQebmyjlPimBfZjHuXyMSAp+rYsD1fD1oWXxFBHuqhOWKZoczgOjFJpT8TBEp18p6X
EfuEsnrX/ay/It/pr5NefwpcfwaEP0gwWK4ZjDt8aKEam2vXbiIsr9gt9aBN1pOoul2jpN+lD+Jm
rvJsnxnJR6oNHCRuqe6lTFtJ0bu44EFeWalScbnuVgtmTktd1/f8G6LXsHnpo9+2+5hgUzGhbId9
49VPoWf6DwlmXxYPW9l4+R4iMJDEyAi3TUqA2DhlaDlx2d2qXSlr32MBWwTPsFUhEJ1fsJNc+yFh
qj9J7WTm5cVQytvGQ5iZlt5nFCqiQKTe4zSrMAg+xk12RqKBcdJ0JQQlHk1Pr4ytW2U/lEM+Etqa
VOIU5Uva8GLMicGlOZt4GYph2wHU3Via1u+6jo8Ku5Gm6fARVg7ZyPFJJ0f51wTtbniHoS2iNzsn
YdYlfQvK2kyNVRK8GQQwH2IHdhl1ZXDA+EdWVDBWu96sYGsX7VcirPBgVQ6J072zG/PpEI/equ6d
8ZKNV2G401kPcnGvHpkqzZx7OUCg1/JtjZ2HpC50524x11vSt09Y0rin+tg9wc/mYh6yB0i3HWGC
Kc9sGF6kpxJzZLAfK5a1veFp+yktY0gHHoIItqYE8m7Y69zrXtfe5STu3HYCyrXRMwSYrSdh9U+p
izS7mSr0kEYNGS3y5MHILHAlfqI0iJ2/JZYCgBpf2951S2vd9q7HI1D96cKSVC1EzcoV6uNdR0PF
MntbFaZ567sfedQRuoFp++DlxDtErXwLy+pmys13TO+ESmDxJDsMmkzaoUbSQ8FQg0t66MnRFEFh
b6uKq0DqSAyFvC3zQt8Q5vExTP7aqHIU2nNyG8IBGIzBZP7dW2ztjpLSRcshHMT+Q1oMn27JWDaC
rNxPwUWrCjZI9qGuX2rD/+OhgvCKft+b5hFS2Z9ghJ3QgUuN333R37InPcwD7cZL4zvsLWBWO0ci
LfYytI6x41+WaZhuH4PAxREMjUIC1ICAHi6ZGal2sSgiegtwgoWicmqRUY37LlY7oXavzc2u0zqo
c/OLI9mclom50S2mOgTVbIx5PtiW82C1AVM2z/vj9PNGhB0Um+qR/5FV8xDtKrO6F7n7xE3breL4
hzQCSKcTgX7oI5ue3MeoD84siPZmx3wTSR7gxN64VCTn1i/qfzKr9Bnf20FOaOmT8aG2gxuRO/Gm
sMlsMZpzawIfjQ3fWcU1N63ln7PJvUfDBevJ++0dfxtCtF2n1a6qGJ4PHX5zTEFVxk5jtgEjVY9d
Gb6OzX3oEzJY509dCO1P32mG2M5zeAbH8uPad61lQQviL6yx2hkDfYc/nyW/7gxsuxI7e6ntFGme
ONFQI+9uL6PHHa9NIau4x2ZCwEg0zg5FHakBqPAQ4Fb5yiMlTxPBNh/BAxe1rj4gFxdCy+ixX5ji
s4duuix9GmIoh1MVH4g7gLhbHkNLQufQSwNfBt6wDm++GV9ydrVfjHBJ13UA4fkvAyPnrjCYSLVv
Y9PeoF2SRo1nY3jWEEekD15gmNcKnuPkyC9UIccZ6q3nvQZRhPE1fyr6+KFI24/WlleN6jrO5xv8
KXtb4hxoyz/WpN8B17i4ALvGHmOzS5aa6U2PhRRP7lRYzCrNNy9ML67KnDH6Yz484m3Y9pQ4FPR4
kVn1jNa0huGyZQP85AzZIbqtGi5XIG47LbcmNc9kaFdAdmvws2kQXhMFvI8rwach6XaIajUzv2sD
npTKpDzU0Zd1HiiwVvq3+cmhpvRKJt10emc7xPzrMssftZX2MFTqA2ne1b15chEkhhwRfZleomne
Vugo9Dp8aHPY5lUnH3MxPQn8tB4Kdjftd0mHjax3rmPRnfC33Or1dNuYXr7OSu3QifpKTDnLRsUw
ijfkjtwwGngdHI/pGhCR0WFGaVunvI3fkTHdo5jzJiPfIHE/JY794Gr9G4yWM4fQehjaH93CLkMW
uu+isp/llX/pDcuyA8YSdo9YEj3rqk3i6tj1TyqfGgzrtVLRgfMJZ7jD7b4ZKfQwhdlCfFdkyliW
cYfP9VlDnoODY+Pn/gkL/nrCSU3ttktyJWTkTkV3cddIcQgt4GBFKiBOTO9DlCxHZpHZaH/b91bT
H1wRfaIAdYP8kDj9VxnGW921HnNm2tNY/tEtB7Jnj9+vfRLmPkqzW0hmO91jc9TSbuX5UdjxfQl8
hYbxma/113CCe0wOH/DufEGmHk4pMIXHme1h2blPTeZ+dxHOytkUz0NuP+tG+83G60/YTacCAHAZ
6Bh1/JsEAZg7foVmvteTjoaBhyV0kvcyqT6xJ17HyL7mHUFyefTmBE94DcDg682+GYiArsOLXVbn
ahi1tRxR9M8OH/spb+9Li0WQMf2aIx85r9ZfkTzHULtUBVxuKs946zrxnKfK+uVfJcVEUTlvo4UU
GJZLWA3XPrW2Vfbea8lnwXtCMO4jqRzbxNdvJhujXOAX+17DZqfTozv9IwdGSHiysSG2egsO6KS5
8s5Nm3WeR/vWqg96N5FtZBGFa6xM8i6ThD2LbexDc7qwJrhErtw6/Z30mdDPfIkz6nVaIlNTx+KB
SMRtlOLJlFpLVN2Hd2XQeAsTyFwzHBu4fVSIeYxdDft8hSkIin/0jSFzVw/2bZwGNm07EdmZdAhn
4cDMhoMhChf/f/pQc7rmeQsgi0XbpMnvPEteqqhJ9qHwDdKlSdRB8zYRPY3mTXtquDZXQV5dpsY8
1bq1Kw3vZa54qidFSov1XYNfpzTca+fDcarvUweVT1sV7y3sJywLNG3z3YxO20zBQ0z6w0jEdm3V
u9htXn1Z3tdWUzP4KuhMCWGysgZtA4mJMA7HQ6gdmMjNdMQcHEwn9IQRoazA4Gld+2GU7r2Rsi6E
ghlnt3mXH11N3xuknxWDdps7KOiNdmuktEayJjj22R7L58KtzkBWoG0nm8kI10lbvPnT/JTkxqNd
Sfgf06WaNeLYISqsrDqJVzkBn23pENXeQ+in0MPUtC9pA2330HGYuElA/m4JVTLbhCHrR++mzru3
yNpLeJqhtB8ca7xrvOItym8R/qP45cal+9N9eZrG9NDgJ+mtNyIvKZPtc8szYunurnaCUxIBVxqS
J5xnjb0POSMGiVmWIegcq4992SKBSLfAdT6EG14ogKm0xhSAncK43jtN0G3Vn0XAxk3ElIK1oFx3
sXZvusj6yu8GqwVCa/Xgeyh0KZx4V4DLjo79o9PRhkH/25reCdMuKOlya/rTa2qM9wP/up6LwijO
Eq0NPvufMGWbQyoLkNz5tamLi7TmbTYjLLSGO9f1eN20SmGB0BFHWLalvFHvV92X74M7vPhm95G3
2RVDwh6a+B7bqB1XD2aFqxv+scl93FyK6RvK3G+MhavTs88AxDdcAnbmJF8/BCmtsD0n8QYW8qhq
RPLWsQkU/N8TXZRro4nsrICUIu+xGIN7w+xOIgFpDkBupsIqH7vmcUZs3U3oljQ4NB4id1O2B2Kt
soMR71om2SgU2I46wE13RcV4smElr/SOWFx2DFQgeDr9BdmSvvULtH406I+J/dE6OJZzh4IpUxle
0302Hz0feFSLvCMd5rdmsEqIetVeD0M0uQVaH/e9M0E2StRKk5V/p+10kv1PWBfqAH/JBtfeWJmG
wHUCGWr5fDYM5qY1qV2o7epzEzBX6EVhrBq6+o0XYjx3zWuPuszohvIOauql5Fk+ZQ4Neipr4t0G
cbKdES1ErF+YOlPVoXcc8T17kDe3JaKfMqE+soT4zbqCGVhnHlp/Hra9Fug3M4+Ra1AZOUW7s63I
v+tsnbmdz1EH+wbqHS38Lq3CYEViFoBYXMWcatORDmAF2qAjvsbPkLsZbfsoS7PZjpgOtk4bst4N
kElH4RMdwZ85Qn5et/ig+4GROW5XxCmRubJEFF9MlSFi1PZT4vpkZtTwxW3rzh3RsZO/tfIt7aX2
M4e3MXyaNXkHm+UlcNAaO4imyLrptU3U1TYsyVTC2yxxXpoGdTPbUkJ5VobnR1vXaATS9/YF4pW/
QeX9arL73UHNPzbcWxgu3xzNovyh1Yup5TDLhNqWLayjIQRsqqTbmL1KU8ubXR7q6FFb+ilhktWU
Vwu6xd/XBGExypygJMnuCvPP80GI1ViYBuu5zL5YMnw249WG09Pb3nNTYT8sYihQHm8h4gXd1DQW
4mxo0z3BB+6N7wG/dNUOJ/RpxgvMggwNUgQB4XhEzP4ZVQALp7w/QvUwqd8q+5hmBmbjvD5aGTEx
IQvzLiinm2TqCSAnxA3lOCCFIAk+nJHyNIwrZJJt4+wjdGK95FFC5WCuSpRK1FAeDnEZYuZw8zNm
vkcyU36SgXDNzG93vsuX17g4gDP3Lmrkb45WbOW85mVJB1Dic7KeNfLmyoj0hdjRHlv1JDcNa5FO
xNyJBlF3WSnA3QjSu0J8FGWhz2TJ7aKUh62BnqVkOMhNog2daiTz7Zg1d0gSn6RRvkQTqTd3zYy3
pSpuidbbguNV0CDMRG0wvk+G+J7tvYvTx82iGvcOoYWzfSSu66fXmfAi5kdmyCvohGToyuKlGh0E
3s507E37XHX1H664iz5Ocm1AKVnZzUiudttcStRCo/Vl7H3TvptF9Sc3200vtBqFIweTCJN9GrQP
9Nc5HVT20ntqdFgZM0RQfxMa1jeh43gRUPbBCbO2IE5jCC4CHE3ubfRI29toXzvegpwPcO6bR8nS
wda0/Si9JzRk7wEG3SgGFVClkBycoxsaz0EMtNTUjCNXtrPiibmOojdWLAwPJkReMuO/aatYXfXZ
p4s5Oy2BhY4ZnCU9Ld4NH/oKARmjbjyMSfytjznq9foxTAixayZ4fWQRB4X80qVzSMX4YsU0JZ6H
1bp91kduH7/5ArttDXZ0DLh5284ld55PMiNpbdUxsNvxNEYIbPnHrgxBd4H47+RwKyYIC3DZaX9g
15zapHpwCHhmCLJCu3tlyfXqMi1cza78iaLmPmbqN4oHdiibWsfijqxfEUsfQ5k9mTk40QD9VwJv
pQda1QXVzdjpsLo0hH8eKibm1cXWDLt1pbm4lySrEBdL/lx8ExB3SGV4okvaeHCsG3/E8+Wal3rI
PkPqe/AWzv2Yjns5gFDW0XfpxlG640/mpu9O0L3punPbaXAtozx7DON16iaAGH7gIXLCUjfaHeN0
zzl7xL5rvkt0qcJ1znh7pv7aGL7PP2Q6ZI38NGyQsC2xtcAs+02lJ8j3B/HYxhEpUdWnJWm1fH2m
jsl46GaUCs14CcdhQlar5DCG3APn+NHi5jSxU2xm84qZ5j7uvHd/8J9xou5nJ0PKVcbVSh8pRhok
KVp+J0hbXiHNfQnBIhjJsK+fw1zeJh7gOr+JDu5Mckgvy5+sqI+GLO6GYtrGRsdWFgCy1yE6Yapo
saWIQTy4bUTOtjeclm/8JiUm4j9/qKkf/tvP/dsP/+23Lb/j7x8Qt/t0wuXS5oJS1H2Mk9LY6TMv
YVMPBGsuYRWQHk+gOWxWzPNDkQTQv1QciKm+Wb73r2/+Bz8HOzlEdsRYxBvB6XcqLWOKZneDLCCD
1F9UpyX5ZPlm+aHved3Rm58bvR+6cxKa5SnTS/4A3BfhxolydDkw+Od1LCz6EvXl2jIX83b5LgEI
BJYs35074zawhdwFIuZQ9nMJuVp9o8XwCf5+r0VE6wbuwcowpupVfRQO8HWOEb7Mv99dQj2WH1dT
pwZ2AQGETbqmhGsg7JTNqTfGf36z/Nzyw+UXPCg6vO//+cut+p6XpQr3Y48gREQJIUf9ZFW82HLo
2GgSNLOku3S2ycWmjygMSAc9sU6tT8v3/vXN8nM54RIYlP6IargLtPEbIzBUn6bcQCdKb0TIOM6z
4j8z65ur5aUTBUDUbeMRGxbpvT7Z6DnDN+UeHkTLrMocf1LMsXSpfCPoe7K2rM+VMU0b39cg93JM
Wk4RYGhvGmTGBvmHoriFjDCdGns6GI3O4ToN1xTY3NZzPLlG/fUunWpjhFyCdMuI3J1XfZiy00AT
kMxOefXyKQFrMkzk8fpkA7tHLUt/da8+WVLYJ78fp6uQ84NIxvRk2kF3jsrwpE/1nyaJ6sNAEgq9
9Sppx+La1lV/7eza50R1SR/gxGc4T0DRcPTqIcDVZPDXENHAx403s8zzZBeyuaQm9biqhNZeyynf
uHlLqHVm6kdt1O+t0Wivg9Nc4C2ghy/dY2XO5ZE6fEXYQpZd9P9g7zya41baLP1XOnqPGwkPTEzP
guWr6K3EDYKkKHjv8evnySzNpa7mm+6YfW8gFKpIlmAz3/ec5wAkDYnAvh4Mk4y8LuTqN8HxaM7N
YlY/3TyNN/xIf51LT05hXTVx7BCTWd7G3eQdXN0MLlPJ467MdQBCXfcpo3hk57ZGl18VhJvAbjKv
enCeLv8m3hRQLZjZq6lP+TcCnjL67ds4Nbi7zLK40dqlIHX1Z9nbeCeaBUwE1cVkEOmmczgqhKow
xBXdgtcgL64j182vhfZId2m6spewWUdVRkuFchukhmmLbl9KHw33KqMifUWN9BDGxb0RSvsX6TiX
EhcvfpqUCOBVolyr4YwWBoJLKnkdaHMs4RQdlzX+fYaMBvV+vWK6GRELok80hAt/vozlN6H3hM3b
YHijC5IJA9frd5MTclSgy6/8CsAgSWnZNTSkbzzv4KETCcAAZCPkQaSjhNKEhkpOT45PRSBBsMU4
5kZtO7+t3rEJC19PveRnnJZ4jzsEnf+Yv5i+96N3FiIjasauSflgNRMltOY6iJxjogVPE3FV2vTm
1OYnyemPcx5epfmMoqI+jZP+GMvU487Sn0sT25vmEx9tjJRvFqqy9XIPYqY/5Zm5tjRxaXeMFHUS
aEoaMHtSYoj5OVZmfNkWjPOSettHpC7HJmhxgHoXsRjsVekOL1Zp7AdIaetMGBWA13bjR5G5IvaD
KoLm39chhv0yjiwMMgMdFH149HlWEbd3NwLvotgw3yJ1BNllYDsA2TGVDME6+3kMxitvTqHBI0x0
mHgKp73Vc6QzenPM9rS2GZZM/iawMXRCYLVIRKhucveqo406mOvBxwXWpPFDFQfrrKdsNbh1h0cf
5jvF74+xZhDm5uK1r6oduHB/M5bmsNb0Ew44DvZi/rSZ2xH1ZeVbO5zug5g7/zyVVPpCgPiMHXTn
NhhCd+Xb8VYzyuk0pou3mvLhW++Y99Zyv0ScNlET3vZwhS4TH81GJhk6yJyroTwRtzExgrwWeTdx
I7SortTlqh60l6Ci82pEBb3dlKQte3kLAi6ndGjuPd3ajMm9bV9zx0fsjq0mcYunuSEucjYv61rP
N73t3Hl6dADv/GHpt+OACDMGR7Euve61QPGRQlXZztCAGAt8FhAfD02Xyhxy6JJVT0tNGMZJL7cm
VMA98AJgIMzztriEbpZFWBgo2A3ZvJuAcIqEEWVrHHoaYVOhw18A8AsRG2rbRFijySTHjOEfm7iL
7Uosqyger8rw5DKKW+MSIGs8J8GZAgVc8rz+dEPrnZAsm/RAape9SU0y8R/mNp72kY2UGeyYfoIr
PUS68dLbFFzs9pi7bniI+8lcz6n2omvXmBHo46JAsZr6R1YTbFMOx7KKfurYCgHhE27VZLfkuVUD
5sB+DtGKabF+gbQeCDkTaC1KV1nDExg58lEOJVtTnGCCkUnmYuN1mh7p80QlIp7bt8QjhT6s8IEE
NtMynw55+MNrnYLM+QKpGpMfEmNk4hHlhAtj9vYuwZN7ZrvFfdNWTyim3gcr+Uz6H6ZlA/UFybt2
lhBPInOUnJ0lWfkGZvvtxIyffsD05FWAdDIcbtTOum77Juyi39aUlzvHWjZzTXpL1003ejT1G3Ic
k3WtOGWpaV/ab5FmLlubGSWH+6YKdft7YOufdbTcwDQ3DoVDFHBC7gNC4P6iiXyxWUbBtd1RK3QM
hs0UPQDthXQ0e+0i7wJrHZkEMZSRhQkzwCmeL5xdTljfZUw9N5rR8PiFFowrZt5gJf8whmIHEH15
1JbkwB0pOoZ6cW2XUJdCoT9ENmNmIy+gfZRkdbl9vY86iQXIis9JS0dALzPTYe5slHSdq8RGolMG
l8Kzrq2wQvnmZ1TG2said4b2y45IoTCa134W/s6pmjvKsv4eHOlNTFOqsaP7LA3iC6gRxsYX4T09
6z2VIQ8EE5THtqvEAQcebK25z/d+xcDFs6G5l1kJl5X0NCxPP516ec7HYuB3O0fbMS57gBfPWX8T
We2PcBoea7QHDNSa9TBC2m4CseuT4JYqC5mJYU31uZvhAuTWbmBsjCVEf4f8PwKwlrOF2vksqQDD
3XBHSNLddhL+D9GhyRx6bWT8Iz6CWuO/4IKaKixoMB0axzyjPBEwpY6dWmzr4pDyP1s1nd9sZk8P
Tlr4WbQu8jovNdc0xoxTzHN3m070m1Jii64A9XtXc6at9RHoklgCa1OSRrUXtovtuTO1vQCsjs+g
xhxIHtLRxSuyqjiIbntlIEw6JuFAXOyQ7ewenY4YGyDjdfqe4Zs4WkB1LjAHtWsCzjIscU7SrN2O
bw8vO0F6EObHsXzBFRCfzlvk5qWRswDY1ib/w0L0+NYQh52wN/CoCisCo/qmfjm/RHOyayx93M/B
aG2ZZNNclIO/OaRjIVGlcs2hiLwnrm8zS2hZnPlIONXq0lBwzjPcFHiMnouFsDy1XS1caH/bpOi/
8arbizFCoyGyUwu37xTJtdhj6tLl5mGmnsolCPe7WopT1bblOtYafH7BwtS+gwnJTcWB+dvD8nYJ
Bbtwp+WVyCJgkCVESG7up6jAFs4Buqz435+I6i5OtRaM28jWXtSmNPLIUMizYoU93UoPY5vHh1qz
N05r4K8K2y1qZuIh5IKQQLGaKlu69/o9Hitt7TYOd68iEWTUkQGBxTpZZxNgunAgVWAmuoEjjh5Q
Q4ZV8IEkgSfZgTc6ZUNfntCWkAnGLZDzOn/Xw0bj0YVnMfau+2aiuZhjtoD3b61TkbYn5I5i3TdI
BfKY08cWKPHicIpPWGhjvmPywbSV8wEV6YnIMey1E42LpMETrU8UTByX9pQ1VydqC9WpEz2KjsrY
6aZZMpTwUxBMREatqS74VB4hMhnTSN59F152CaOjPg/BueE+XeltKO8uIY0QtdGFOswpRRE89km+
EG6z8YqaJ8YckapoUdtRfxAOllvbR8Ar5WmQOyGcaBj0bXxVh35/aGKxVt8dnNB0UmtdzLO1TxhE
tXNzUwQEqTQDV5refMB8WA4+Pd/MiBvAOe6hKwWw8Ho8RZakT1eMZ7Slv+lyvkAspm8GLXgMHA3Q
jRZ4gBgI3OiH1xqXIql+pJA2IcO52XDe2NHbZeyzK9ra1drztiU6oVCzUUp5VJOcKVzrQSghPeOE
VAIyYkOOg3Vn3QcjY73Zr3d4+1/NoX1OMJZsNOhUeYXkcljIvDRkerab/OLc/rcd4r+wQ4A1Nv5T
O8R12XTRv63f0rL7hyfi1w/+8kT4zl+2Y/q2iyPCtG28DX97InRh/SUsx/OFgd2Bf6DZFvKX/se/
W/5f6Mgcn7eFIWzh4mz45ZGw7L98Uxemy495piFM/f/HJKGD9v4HM9fyfBe1qryrGjguLMrb/zRJ
AJ2qWmdyjUsTZSAqQrXIuthc6BihoxeusQN0XB21CqzkkBoJTtC/X6uNnWByM2iFs25VJaeREagU
QmiK64dy8TE6Zg2xPimcvQvb6rkHZWXG8M2VtSUmBtN2irQbLlkiZOViHD2R72Nz8IFIrUxZZAob
dLT72E7JVZWviak60dyMdn2Yh4faJ6hpld8XgwExI8qfqYbDBTDvRchcsBiuJ2rGRzRgwKx0m2y4
GyiYEyktC8kxdfXUhstjLsb+chxzpvYMPFKe786Meich34AOklesQktOlBLAoZF0bdO0wih9woHf
0XYre1KsrX2nI6Og2ktaZR4PF1FRf5igg/HOumSIOt9qL71v65DE5+4ls2sXNwR6azNLNoO30BrM
9XbHXIRIEDuAbkFYZhf7Px3GcA3M3IkwAzZ4+kVRdVc+NC2iea8sZNcbbbFf6ny+sdPiTjfjV5tZ
MNXd/K6o3HWBeXm/oJEQWrn1+tfB5+ZEzAQy9JBBzZQsO/kLu6h9QdJxtEjBmifSlkAlotYcJzQL
0B2I+6v8nWtjVKvLwboYi/tSQwcUoE666BNy6czLqCte8e3LhPKQuCcHQq2pL6cobr5XnveIxeJB
r5tbr3Wf/Eh/bj1kKuGY7P3cufJ1dOspFV63vjPAFtJNuUixeS9TdRqR2a6jsP5RdyZifbP4AThy
kjpY+qzk1ReHbhw/xrH98EyUI3nfbcMUaGGxWUikQWB67MN4OyE3MkU8wadEC+k6h0bQXG/1KL0Y
CtBxpVX/NAx8CLNYll3UM38P73zXuMk6/dPOOFpZ9ZgPI7XAgkZpFNk/KWTSxHdOCSLLi95FJOdI
fdXCf1rDb+5nNMVIt+LEa6LXeMTA6xJ5vW2Mztwy+4lrwjHG0X+v7CxbNyOPIzi1AjGIX8WUjTkf
UHyUD/pLarCrgJP6F4PlbPHPXJqTzyQjva9EuS+Fdxfq0t6KR29lLNltnB2KUbtJF2sNhPNIiMqN
McztylzsAactHZByDi6I2P5BJecauAbjtS656T0Erl1q0j+1+Uk9v2soqSP4Sp8bPXgxC59UDQcJ
l6BpFMOjHfMehUhl/LA6cav1RwrXDHtSfVlVXrJH/JiuLC+i3OaSBlhVT/bo/OjLFlkoNVttCAAZ
NdmDJywmQWly8Jfphh5rDv+5rNcGSm2wzVRAEK71rXVbuAHMkCy4trN6n4fpS02rGfPTvjERO4vZ
3Omo0Rqve6S7wKxRSuoLzmTHgJ1ZONlzhY/gol3ljtasMyalCF2TffMw4gbOOte9sEKxGWebahcJ
Wj0+cyjX4V2HwXjJxAntMeKtG1HQiPNSqixZNeMmLr6jh73VIooaaRO/I5E9iCHfBG3zEDjJO+sx
dAVn72maj/uU73uoYohbJr6dGJkXMKOh340D9RbmuyMaBsoapkHdxrTSaWVYOUoR28SuBKEhLZKb
FsH/Oqx/Jp22D/3rwm8eu0bc+2FFDVrnmh4S87aPrrLGZb6RtXeOGT+PFtHOiI9gJvWHURuhtJfj
rVHM926/y3hKcHolr4PpJXBynJ8tlhtgSNh8Q23C6yMe/IST2bBRELnd+Cnsa1CLe3jyN20WQ7+A
Hldl431nNhFfsnvUS8j71oy/1V+KaBO1DjwMHilILx+GaPhAKHMvquF1qviSBCNdW4bk72j+jv85
rQDrNkK3OibEs7t9/qZNzZM+Uk0yLJrA9bG1qPAw0q11esdDJu4DHgLuMIMnLB7HEe9vnPycQkQn
00JNqOo2fcjTpOugzw2MImN/7UoRkS4roHAnSPPVcKjzH4S00xdPgl+P8jzZALfHdG6KfUZiWhP0
ABFWPtwU7hV9dJt49scyY6KYItqORhxf+QS/Iyjk/rcs5DF1i3UdD9YpzIp9mlgvQSw+3YCwT0lK
iRaLHpflXgbGsPWn8YQOL1gNOcl3QKMm0WwsAM98p2olAIwPRvYWjVvBtJhg7GyVd5emeZjS/NaC
W8k+03gOUkFtev8Yl1A/Op1GfnGXDRm9M/NqcdoGa8b05pmTABEMuq+GKSKvrgkRh6mZtPmj6HNB
FzGMNvCGDvFB4iOLwYVmaq9wXZkQMl+vMbl3tMnWKb7jFeOVaygwH0OxoGfCV0x9+L0zwmcwtfeh
BxZxQMzS9bUJSYy2V+uKb0XQYYs3I9AZ3ozQDV+d6w4Ho24uqSrczqTUtUTR2S43+UILIEWPO2Ev
93rez+SZDaRYkxeGqAbki3UlkH2uky7djYmzJ5EJDZH7ggopYgrWH3yD3MDWC0ygYfM2nIzvJEWE
q7A133OzuRsoxYYxZoj8WxGJvTtPn/7UbTRKmNloPlW6jaqUNCh36nE/BN1u8cZju5gAB5iplVpL
bXVG4Dhqh87f6y3qkwmFl1kalB6jk+d3oHXzC9MAluo3zq1ukFmNWpSi3KNf+9u2St+s0cDfECNK
WzgRRWKSKJufUDb2a5xW3O9QtZFCUKO/YqCPpX8Evs15M8DPQOuEtWtZcFpm9Td7zOmn2myvBGdu
QcbEJUMKOHqCpxtniGk1uxBZj1NZR0dYxwHtJHWC5cmf8lMzWgAP/O+xPsQHjKA/otTYOW6NCXHU
3jH/UlKwb8iW8A9jal7hCKRsUGev3WiLXVmB1G5NqiajtxIiFdsxrLOd5RdUMwC8QG0oQUEWj07F
Je7k9ZtpJY/FzC2naepPE9ft1qufzBTXR1LRvCmyjDhAxkNBqXE5IP8YuFyjyntGYGlX3hM8nGhl
usFLmjroZaLmu+FlN7ODDwRhx72TB59F0YBl8Rk+uaSZNvOL03nHAOz8KhYx9xsKimY+vZtVRZkr
FNeV+b6UxNeO2aPuV+aF+z2/HtD0gKFChddk3BGROz96loXyIBcvQOi5fw1yzi7whLX8iCi9F7wo
DoMfxG5DB1enG4+WhUCo7xEXlU6+ys3hQfeqD9u/NX0BHM370RLxuGrb8TJt0XL7VnJFK2RNV+op
8DEm9ZG4bV2miglgV8+MyKDvnJGms7XW0gmzoxfeGNG+t7JDLzBoEB/7HeTLe0KJtk4XuBvJfWck
13ogrtzZIbw0FyezhdXVgqCnyUaHhXhcJ5qe6bx0nGT1w+KZ+BmdE4BzrEZZ9tBnzmWp839sp4BI
QA1G93g7omS3y2mm0BCd7NrkvoummNvfGgP/owYxCOGxtWl8cH9FPH2zE8RmQEhuIYajfzLpYM1O
A/Us4SEUhTelbYwXxBPCTaa3/qPQdToFyzHMiYIT3vyROOA+qQcicZHorhmlZGufGJFrVk65DSa2
vM7rMXiMWxi3YA4x16CQgqnYXyyRjWpqQEAbWqggucHNUXYPQpG/3YX8AWAX1PeDt9CKHh1vYZhS
gLew54LHWVuiAizDrVN/FK11n2i1AdUsepu88ZsbDT/mvvs06GQz0n6nbCFpeewrfBb3vYZhIOvz
Y+MPu8HqCE0P+nsdVfBsj5d6E5wcwya4MqQ0GlJKGO2GWNVdWq4qrN77JHapNeSnoK5/Rh2P2FmH
qGd4pEF5+w5PN22b9E7v4Rh7jfcRdRQgRTFe6SK98fXBlfbU9w42eFAQtgq9gwcegsjxE3W6twrR
6FOYRATtaAYIx5rHf/9gld67Cfibca+344Y75aQ96NJ0LBC2jlCnL2Zv+uCGc29GKGWCOyo/qxST
c9ElG5zf6aZEsbh20/puBLqxMkHvIJ1MGTI/TVbxCLWcx/8qgEMjo6RAtI+YzCLwJICo0ZwbjJRl
q7K2pwNRfuiaeuOGVs4NRbMbAxvMGibYoasnJkGtQ/M/p17fX9bl+GBIybk2lPt+wU8q/A8rnO9B
cNj7pq9v51F/FpX3PaiSSy1BEx8ILjCPfCYHllNGgs2yoNsZNeMwxFxTHXjVudXvUs3bNVPPeGCB
6lVwh6r9Z4OyjUwQhRUZC7ESrnWDxXCVdvpz6iKZ8+xdHQzTxTCiTXeJjg4eydohMS+To1pZpXcS
HoBgl2wtvurbJtrGqPFWECj32Bxi0LAU8IPvwah3B0pjeKujYhM9aoAP1oXb0RABSHJ08ktzzCEl
5u6TaUXPHsX6cnSvK/ZrWAFXlnItA51wPVwWxotlDJ9xFPwIl/EbArn3PnKeQ4vxtu9BZhK3VuX+
BDF3B9FPqniq3RRVksXmYP8t7ZVufyRGcSCQ4LKJbya0j5swKHdeiRozCyj/9fvaYLAwUQa9oFVf
bmI6H4hFq0ea8XhqJEJXBsH4An3M4mZvec0kcgECyowv+h41N1baAv6seMz7Mrk9xrC+4G335+gz
8axtHz7aPPcMZ/PRj3p+nKzYBYCMtR19ylEtUlVmUKsJ9voLh+7lRr3Mc2iCFef6BFkgp9E7Ai3H
/Q62vzgOsgjhhzdRXI+HDioZavfqh/q5bAqBGTd1uPY7gxKG2ljKP18EfrKxHTSMX9vwhPQo4qdo
pjVAgq/8Yp4segwgk+fVNGeyv9e8KZGNWoxcaX1TtMO6cBI0kfVImXwBNb+aI49mrVSphL6UrmA9
eB3GCrEtdmLymixs8+g4H4Z5KfCIeDcj3cPtci7GSJmNPaIdlgWazJWilYjIwvbv/20h/182etO1
sMHO4bItjmqt0j3+mFpV6hg7AmxgctL6UmTj25b/S1mjXpcaGpJU29U6KaRFRhf2LCDKWo1OmPof
nlfVp93Zi39Jds6rC8ANp3Biehp8CbxDE9haOax7WSbjvOfOeynWwE7ZGa5kuUvVXkk7nvltp1N1
kdvUMVH7Wq2pbefTQb1WCwQ+GWP9aF9bsA3G/l4d+JhmbAqaihPh62xQ7zSA97jgswW/CpIh9SWN
oWH/4PkzGG1T7pjt+r2biDpss+i8f63CHRAiWeY29wP0oRUlkKLDSAXodikXvM/z/ZdoKk8cd7dA
liRviMMqmAPtwwVz4QWlnfL/+sO/fQe1SqIB7G0jMs6fPB+9OBKMoQfiViZ5csAYLI99o5WSFbGe
7rMsjc87d6LcR7fp66rxDBetp9p5f+5Bs46uS8g/2gJwMSp0gpO96FXrc7H52sNcIkfD9QqecRxQ
tddKMdzmzThs1XcZgvomcxaxrYQ9AJvKudBHDCHnj8rrSv2k+o3/z21+Tz8w4nGzVmfCkGTUEspA
hlbkR7gIOPmRwaqTQZ0+8gO0CPmAxbC4Cue90oZN2FH3c2ETgVFvCpey1G8iMfUN/vgu2IUPAcE4
+CsJulZ/W/1J9dklufIYujE0LJFFns8kuffVmaRefm0rXWsj70i2sQCVceEcoSK+dUONE1F9Xi2+
rtbfTtHzqnp/oQy692UdRO7s8490kb3TnkldQmggS65FHbZkzTSHryv861xW29TLUJ6FYiCqu0vZ
TURlqPcsdbKrT3z9/J+noHqt9pRaO/+Men1e/eN99fKPbefTtqodYirUW+QzUjomk5ieIvFLxl4n
2HJFs8U57x/Dt/uL0CCvaja2kD0uPLtlNiRvtaNjuBvHvSmW7s5NiCwuvUsjYxgopNU2vSs8cz82
0G8HcnGpNd4V+QmGXn+hY8ygRpSKZm9qYl3VWr/XZvJl1KL0y+7Y6DLFTb12Mw8oFUl749olU5TR
GGQUr4DLkDo176jP/+tVKEXVdvRIjMqq5ZA5j7OVRKdRLoJ45CmgXgc4bRzok2ztDXridId2ozmN
4RacUQhgmjfCkAeF4/VbJ+cODVszP6qFLx8bXy+/tgHfYxert8+r6i1PaSO/Pv+fvP/1m2MSJvZW
YyTTpWJaf/34b7/uvOrKr/Pb1vOf/m3D1xf8+i3/atvXX1fvTo79WgQAEncmOVh/vPn18+c/Z8iT
449fvzRFuK3i7un86752zh+f++2rfv2ajhIY1GvmUl9/Ct87tnHxPSqymkFjT93qt9UpJtTUyGd/
3yOyEX+3X/SpIZRHLtQ2tab6MuplCy+xDwSRxn0MrteXfZnamH4tZrURUjolxwlDDUVzHiORlMXy
Zbj5f71O88ohwSdkEKru+4UaxsiFr06AUN4+/aZqtqWp36nOjJ2PPO87+WwUPOA2NmxG1DpyzLQk
1DQc16ROy9jBG+vkOJ17OrUaQkB+CfdW6m2YL9MRKloa8xvV0Anl80ggXinjwsFvEzBEscCuXKRS
56teC6kJVi9nv3nN6R1gvx/oVsmLVq0xktiN0dJQqcS5H4sl3oZMbeBVFsK6SKohJNGR0CgMW+2x
+nvtj20NfA1moSPmVSnl7aQOVy1GJF7H87aEtLQ0L1FgYDiUHxgs39pF2G3U8Ywp8xzVms6OOa+p
bfFocA7Y6OfmOSkObdMy+rVtrzpOC+j/c/tNvXYa45kQ8QCRAcdWddtiOiPEfMjD/NV9m6XmmNk1
FWM5rqvlQq2pI/3HNlOOH5n7fCTqQXDuwJ3X1YEeCmpqneev1OFUh/irI+eoR9H5tRpfLgy9iq5G
I00zLlZSbLU6K2n30HblMY2h0cYVgl95RC1QZ78fUbUxgcGy1Rir9ppgDyxR0yLWtA6gD+ujJY8t
lh/pwJavwzlJtnWePdktpK5s6MrxhK4MmIjzPcA0cfQ18fviX22jAkNebavvIh0kM4bgX4uukCYr
10w3X9vmOsQOHVJd9gWiqiasuuMSv5tIFkkkmu3N2A7fbEzWfD95nEJ1iNRqzy0kMMKIKOeWc/3r
SKgD83V0okZnkurO80odgq+FK29OXy/Vlel3TrlJ5/RTHQZ1gP7Voerl8RlLo9qHlLvUQakcf2tV
OVIseaWdD5G68rwE7SjMGloiiCi4hqmoz2hL0qDIxCoxkuYoBfUHG+O7ySiUZkJafSDfGTaj3HcY
2lGAeg6KdvX6vEro57ASEfNntQuF3I/n/S3X1Evdgi+ko8I+XxmJ4W3a1HtRN0h17fgznIOVWj1f
S9hPDw6BAz1cvWXl5N60Mjn6K0PeGSJNN1Yiw8wdCSPdTwW6rCKi0KzeXeSdIigmbeMs1bM6l2oL
6XwpF18v1ZraZmtY/kcGEOpMi+Ru0OTvUPjE/5ZW/FfSCsvwzf+MNHmT0sUo83/KKs4/9H9kFdZf
lok81DZM3Udb5iPV+IWaRBuBeALVEZqLM4fyb1mF6cp3XN11PN3zLNdBcfFLVmGafzm6zc0V1QcP
KRvFxf/6nx/T/wg/cYNmc1gW7R+v/63o81seSF37H/9u6OKPdGw2INEwfF+X0g+TP/dPWUUzgJVH
H8r5FbunrJzxuc3VEXKSv86CCPwZ/dFp0VZYLSmLaw+pp5tUt/RpHaXkE+bdeJqRjKwKkjaoExBg
WHf4yxLLOpB0ox2FxeVnWceiCRtz0xuHaJQ0L3PHPAoQ9BBYq7Hp3qdaAgraki4/M23TW9bWrO8x
z0Fwcij0LCbghRZLyjqJUIUZpeMeK8d+ruw8XTWE81w0uHGZS0yEbMq1r4VmrSZQvEcKVGvb9bW9
essIdRJe1WpNcM8RAFG7LbX02Qd+fKzm8NcibCvjGCBQI66XMYN6meZ5tsoWpGBfH1ZvqEUsf0Kt
qd+i1uYCD6RvFxudgjMaiZ8RmO6VRljlahFZflILofe0NRYMPXYCRgii4dFvNaAbag14U06VbgXQ
mNw6HZsRwaBQLpbs5OU+cwQcLnd9HbtbNK2WBx1zaJl1wDMqTl+LhG4JcTzwKeY0oNUVxION7p3m
lmEb1Sl24ktKgMumvc4dm352ayQ79OQEtDb5LQSHDwfqESzMZdw4IvuWLTmi3rh6xQiaXCAsvgtG
5JhkXXk4ANAbtiVcgyZ0kZFp33sPn605ZPDoyJHS/QmIoywGethKmdm4a2uqjauwM/SraZyBDaSY
Ay780BHbpEn2AtswhHYaHUYbooLv9ehSm38isyyuBj9L8XfmV2MLaNq1Tk1i9pfBjHe+M95DfAur
WCqvCyFw92m81JsuWJt2aV5ViOXp8PNwibPhYaY6M+EtIjYGpGJjtxp9ZTu6on7C2dkt2XbEC7vH
sbyHopBfWxGwiyhvhp05hqhN9HTAXd2M886qNfjj3QIaKcJSS+Y5qgDrEgQUooGpBU1X2pciw0nj
esuzes+vRvYersk8QGKuPuAkjncwGm2n81+/miXETJffumuj50GTheeYx7d8b5ELtNg3s2G760gs
T06YNLuOkjMO42K5bOBjXo5OzP6wM3oW2oe7dGj95lo/jjops/bcX2Ga4ZpvLR7A+G7dbeu0/9g2
Nt+bKL3GKILfN43yk2b4Yj9rDThTnpqNnG62/HEGtHJVbfxaFJFLuxJxMTdAybhAr6UDBNjBGzmp
V4acTaQC4/q0uFS5iZuVBYtN3dwtdvg0xRSJOTcMQkRxEDPWtQnl2dSmc5uF+toU/XyMq0zbpkiI
Takl7u2lol+CqtuoY+a3DmCkgzfdppHRHQH7EW5Nqogqh4z09felD/xdlUzPtRy1WrmMq8gd2J/N
ex+Zlw1HBGLj0ZCLMXvDk9+sSXvv8A0x9UaYwL4YqFympNerTX6D3llnQLFpTPjz3BKoN0t1Q1wR
8zk69G0F4uVNU6ckAPl12xwRsTFscZIP0myHTSQH7IlczHI+ptbUtskbdgkwsl2rg8VoA88GL+ns
844CZTX4C1EXbY1NwX8zGz+DVs8AUX2lJQ/f9LjRQZPLPdmPFqkc1LUZnzdHEvXWlPepNPkuChd7
gZWiWw3MBCQ4Eyc2wNmI0Qzl+hUSXGPlqpEzZk9cgHKwQxSoc3CCrRUbyxHThqCYTuK7GSMMsMN9
XBA11vvRNoeNux2S7slcZudYU8bfQkR+dAJ2ejygVcm1kZgBgA1UMESx4VHJYexMfz3GDr3F2fRJ
ggNjEZJWPtTR1o61HwTg+DC+Vnpf2Hu0q+fyi6OmharipIpaX8XTsfaAE8QaBj9NRHTYqZv+UUpr
y/Ie2XBF4g2DXmXgxBDP40rViINePrwy1A1+QM5S7nbzOk7opioLK/L6XrJTEMx25sx00PgwXACE
dh9YW3Np79xsCECvtua+h4nfQmH/DOXQvyYGlQmHHMS6hKNwpRa+S0qGjmMq8pyfsZc0G/VJkgko
klY+HnH5aTRt8zoICNMMkn7j5km190YjRukEV3A+1DSzD8RRIWnhdggVedbQC1svRnY/1tNw+OP/
rl4O56rrEkKdjrzzbmghABoiWPZqp6iFqlHak3OZGfP7iL0Hkp9jMk0yCTCvIJUitRSUE7DIJ8Ti
ZoKzI5UnKPFK62Ve3IuGPIlNUGPXj8iWPBKv45oUgTWdMl/RH2GGXo5YRHakhkQXPYD8TY/mh2B2
ivkxEBEZoowDn2tEb6ajoGg72aA04bsfxRA9YIHQtn1ehRs/GeH4TW5PIX84By2rtOWFsDNKYXJG
7kKf3YDDSphNRcN87kzksCCSNIac7PAsqBp4bHLG68TV7wu1rV36OxE23Vbd3tRCeWS/Xgp5y8tj
8oopi2FdLEOerX21V1d/KHTuBmpVLTzf9iXSm8ALq4MmTecK9QSKjCkYj2rR6T2V0zY434PyhVt6
hK6jgCaBdXG4YeIHTMQSr+rvqvut+i5/vFxk5aZw8q0jZ/4uyD50MIcgBf3P8x/TAamGL62N7WHo
RnFUC2IyrHWbs0dKEVqXulvXgOsQHzL+QnekRSfD0tYLUJY92ictcCBdFPLMjKxwUxoD15K6Ns+d
IstpwAp2cXeuExN6qR1k3AIuri2mxO8ZEUZEc25ijzp06xq4qmuTeEuALTtVs1fNinwhWpaaBdN/
5f1W73y9red72Mnm4es99VH1gSSAA+0Or6YseP1v9s5rOXIly7K/Mj+AMmgHXgOhgyGoxQuMzExC
Aw7lEF/fC7w1favLpq1n3uch04JkJDMEwt3POXuvTZvd2Q/k4Px85S0vSrq0yf7+8q9blpsdrIGl
vQbRsPn5XpVFtNd/XkfpuBW8srraMW1xdhbPuDTL8WinuX6XKjHfOb1/UJLxbYSveJM05Z+kUMbR
0CzjWEvaEEAD7ol7o/e0dJ1+bv34zMukocL/ufnzzb/v83/6nsCCFDAFy4K/7/xzqyhFs2f0uv77
+//2739+4C69kp9b/VhrgaZZuDGWj56URTJcf27W+EPoLY/mcmAv0oBonzUgAXKYdZhsVoXS5D+3
0L+//Lml5iVL5efHP1//bLN/fwlyeV2oeTp2IywIqLYjiT5sOeay+TS4s5dkZb4els+RYwOuKVrU
sPHSBvj5y9PHFmlk13t7VQ/BYMn+7uevEdnremJHJsk7adfSWJjkTIbYkVmij9PUq2NIFnC7RxgZ
7qaoJUByb0+8Gq6Mxjn4uTn6SxMp1wz6Sf/2o3+5V9KnMIjGggf6c68S5l8lDzNRhvPmp5XSLi3K
v9udzKzaf/5Egu3Cj7I0QalaaibDy03AtsA24XsX+5+b009n+O/fYrYOCioxqvwULWOo6mdyYfxM
S/765f/6nb9/Zbg0wn9+48/3xtb0yOok+4tv/9u9Yua/018/+evmz//+1wP5uevP10ktuNfP13/9
j3//Kj0t68AkfwcnpJhYIP7zif3bo/jrYf/9479/+//F96rilIpab9SWQugwEwcC1CtIUNrA3ao3
iKNm/FnTE7m10HdpiUJCry82OVQMYDFt4mV5SRPUrZUvXzJJXpHjz84WCZe9M0Jxa/HDvVEKf3NE
/+xEXG8wLGKonElOqEzublR2FBQmDLSkjZ9HBzhqn2aoI3yoIUi6V0WIkrZt3WmTJ3637aruyYLd
sZYekyU87t3KVeppHhCo9VD13IXDhqwfxZA4RWV60uIE7qaJmoXJkNraIEqnoYczr7HxuWLbDVO2
qTmfBmOXLqm/OLJTyLmBamS+I5r3T+guSRMj4sZYV+9mN6IOd9+8lNBeIVNakLTP7KbZwhshPBtn
vNqqChCMSU4MjGLNOojePRZ8XHD7ZjS/ltCz1j5VVdez9CXvsddh3o9/D9NX7oe71CKtXcFt2UZl
/NophsHCig92TUFaVuMxsqydRSqBIYG5JBFubnxavyEYYLrynZ0Z0pFAcbWNkJVu+qZ7RUz+29HW
DSh1bG4Teyv/dNVn00M2hltC4J0GR2grC2gVubuJc+srC/N7n9bEiyq+9B5qFkcu8pdQfTScdWuI
5WhnbjXNR6YA1kL2Ek2QDyUVh93LgOTLGZTA2i799lBluWJaQnp0amGMpcreYUnjnXXh+i8TsCYH
Tep73ac+g00Zm+gFGiceRi1DNmb33VpSPm5KQ+00OyNftHBANdv5NpGQdw3L+0y50o8pOzXcHTVv
9Th5mkfAQMIMOZFo6Gg5gBacVkvHNXZjF7IiovWK5cgsMTIevQELmpVXB2Da9kNie4+ezKF0E8iV
RhkDFCNiNJLuUC6Rq2dqG592xjrkJd8lrr/TSD3aREV/VyZp+FtT7R1/ELsCZQjaoakW37a+aW1i
rGfw+fuEcQaejHUK7Xzn2PnRmfWrz4DwkEVdc9RFegdaY7r6k5YdCi2/yBp1YMv1ahiI+GxMuqqG
uVTl7cYeJi7Ofra2o4l0rveRiKcEc0c2kuuu+/qZPni6GA+DfNVsj2VVVRCYAD2nmAOdIiKGouyc
szdXSOMUvCiTxjhaLmXtAMo8lIGVTmBucyPclU72VlvOl9M6DzbOgzeJvk6yRAECBWjt1eRdDOPc
7Mx5UGddPyetPQHQY5Btm1XDvZga5Bh0ydO8VNBL3L4Lhsy4d6u+vU3lN2OgRwD77omVdaWPuDjF
E5BC3c8eGlIOaxiFNLA0PBB4SpOQZJYYT7GPYYAQjqCIgDtnmKGo89skKFX7G2iNsw5t/9ERdbvH
vgjuYGfbVbWq3RoJXU/WItllA3qckI+bc5zpanHM82iYg14q8G20OSLYIeyBHfm4ZgiMB72J8r9Q
7QYT8S7pBYncrX8svHjcVk56qUOj22Dr/GAYzR7gj+s2zhv0Yax8kBTAf9D3MWXZbIGXvBahShFG
M+p24BQO+qMUBM/mHWFZAiwxhLdTBkXlnoBzi1g1IgRF1v4eOr/dhaxRuCiKfpN01LikJ+Bdbi/E
R9wiZbnb3sU24j0NPWGTPkq5tWfqvxPXPDmThf5lSD7nIV/8HkRjM/7AWgOUvfTVOTSbF6sBijbp
U7mdFC+0+aJU/i2JHiAfphF7gKOlo3H5yk/aFDwnpfPqGNm7H457yOxPxoJwwOWIfUREQTXH+S5d
FLWxbRWPhettoe2tCTjob2SWthbjjrbKH9RklOvIRn06wMTedOTVb/0Jh3WKIyA2CEZIxs8+Gj6I
bQv8eXjuovxI/wq5cJs/+ol61iY0MYWZbcY2PoEOvZam+6XKbZez1ACvPfoKkkhdgmkmVHk96t8E
aerrwVDfHgHLWax0mnJCofbh8kukIM1KzhdjeYGIqgU4i30uHhHcepnNzA+PDw4RieXVKpHxcD6C
SJJ8yWHj5XCL017thgzjQl+j2YwoPT22Kij2Ps5bS/cI7SAYUCZ2HeilATUrQs+dvNk2hhYHz8Gq
atVXj1CKNFPJ5yKDJRIb7eLdW5sfkDnMIJSZQHREMjBWCLe3L1GbbEI9YuY5TR5+psDtmgjFpgsn
Q4vfbec8FyEmO5SC8YAoyA77d9vKjhXV8LYZnFPvuu7FKONzs+AeIh8rSpZ7F/rNHqxfXFNRhMcX
9oMJxEHeE7mzZxdGd9cBNROJtTHT+bWKU+RXaedulGuWQA8wJmGaIX0CGYebVJAN6bFb8fhpm7a+
TnlH2jZ/aWKoXtAi/5jVLXJoQ4HIwflmA1/UXgjcObWfMk6f7Vn77EhnPI5hj/NqVtmBcvUyhaXJ
sSC+Wor8CLgoOwe2SWncvBnBcunDY1FkbsykAARRRwTIZLMYx4Sg9NAKuxrrUx+zL9NAeLA165no
c3uVJVK/lxGI9aZMLdo82oNdoaAqeuxdijjUviuSIK5syJYpkQ2xr+/mrr3BT1qYF8sFMd8lOmnB
5LgTPmMGUDcOU8QgMbRzm9m4OGllBKC2kg6ijHwL6N0P8+zKya8LIiGeZdac+jK+QXJrT9j5vghF
JEuiYSqWJIQREUg+hvQC49TbuH2RrUKDrEFCin6BsXjqZ15HUJs1qVgNOpp6RAbgI30ArAKa0nww
HOvoROllBtZmala30ckA2cg2xeScAitV5VeOxWvr1M2AvgzNKAkKQKS8zzAlP9Y3OQJafnvVMdxD
vrUCZYld6pHH5VTRH2oOuvh21PuvjVY++BLQkmEnEy1hedOT41BWu4HA3qOZLnGbOnaCzLS2sh8e
qHLZqPnUNYbGCucgtEb+TcZ4pAemMT1R7D1WJtmYQ2JsBmjtBU5RVnP/HC9lyFw8ADnMsc6rteGR
oTxZ8t5IdOOkdWolS+3UpkBXjAbBLdZZHFRzLe991dBr9sjyjqwhwKQ+Bk1dnWiJx6gzON0Kaj7t
TRN04FpqryCzYTST/7Ol21TeosQXUPeJman8D5ajemVxmN/KzvA3eT8aF9Vkp0bXj77PDp4Y0chO
W44bQqyZwAwbMTnWoUJmiE9/vAlLL4gfN5o1PfCESCBpMwxAmG2TBb01gBBEtL7KojotMeLCgSLe
syet9b78RWjZ70TjrJWLXsNIQ0NoyPXxOozDJhueSo6EO7OS7sbN+4McCMypUAbuLZYGFkRfvx+6
8W6BPF9nD3aATW83H3wof9S6joITRQ0bFE57yey4ofaCuVEpGpT+khyA4T3ZqS5Zp4ndHAaSfkjQ
gcve5UAuxLh2c8sOOjNxtxWTG/aOr94t5HYGcrhOzBapfBvepRVMUpCq30l7TssFbJ1eOEaGe6eQ
D5b7KHzDeAobYz1EA2hODzwqYBOnrt9bReO878wX2+Rw7wvrvoicV7kQMxL93vDcgrqv7DajAeBq
bMksJlrsoTLhJY4FfEJoSespJqcKuTgeDtnv8/Gk+qxfOUKnmTw+kOSJmqwaILGPR9HHaWADiO8Y
dAadjs6+9Ka18gYCc9FxB1qowWdsSC8TS10QmpvBKkEFYnRgGt/iImAyZ8i5W+MZ4QjDXAwjDXbN
mJE/u83Q5XCqgMGIpPhtlcIg00i41GNeuzYSJPhVDfq6/mPGRbcgmcd1l/XHBLVS1bhkPwqmg1lc
SXwMNTHGAqVHjgSaKge9DRnizBbPucv/nFcOEskWA+9gXfWeTWu0icNIZlI4FhxRmvQfPWt/YPWI
eOLMfW+6tGfB8/AQ2IIPU//pjt1T1vv3dk1XvZ7pMRh4u8J507QIaqxp/JxKDKWF6b+qAgCbDvBx
ljWRWLOkXIungit72NBIOwmsM3xSC1r6NIAKD5N5oy3P0lyBZb+GpDEopHVtAaXopJLkyyHCa6Ua
DJIOwVXp8N0Q4JA6o7N1I/XHnuZLkS1voCsPvGeUbfYCUmqm7eBXz17N/jEVPuE+xk4K9acvxmcz
jg5VZO841n+GWTwdIp/Dcum7D3pbnmNtfMrSEH+A1h07p9+VlUPk2GKQhT/ueHwgK8Tua2WN0JuG
YxUikR/FpznDZZRD5G9mCXEriRg0Rz8W7qgy7nrdlIwo6/HU2RdGQxFUI+ha8Vw868SG9/Pi2LEK
sE35dKV2oRPkaKeOMymrsE+7Ru/6l7m0qgtVipktqYAzL5mE5kIosU2GR/eLue133M/Lj2g8RiaX
tms/s0r8rhmebWWBP1eBSkYvBGbXZ9UOHY+MqzG6U5piE40w8TFZx4rMaIFwEfhE9Ysb6Wq7TrWI
TFSO947MqFJCiBgeA70cwuocQ5IvnPdqCtoJlwiADXDKyZdoHJp+XJOtAGM/Mq5eJUrQH5kT6GI0
E+Eif8czJOA4nvZxMn0RD24GtUqJLlkegK7KvRE3cJdKrKbaWx8tulAhLpwRXq3OemxMdbNKDcRX
cvVT3qUijWilFsMvy593dcf+RCFf99YYJEn8HJF6sYLxtbWibAnK6nBbaTEVchzdiKtElgRoZk0V
ygkg742N8ouSE7hNh5lVbULkMpYenVLSfwyT03s/lrwgIVukTfbBUDldAP6XuemELUmfiIYHfGPc
ZXQY4AaDYRDDp1W375CigmJ2R2ZkqFzyIX2ZjM/YNN6jAtBzB7wZzgy7M4nEiQJyaBC8m0OiQ0t9
Ni24qxI+8GgTu42cAtCwfqL7hNEdbfw+b/X6okDN2X3/nExOeAa1hDCIfdg0v6oeKmrWq36rUcZz
a3iYpNiS1aZvVJZ9+/AiV0SKHUOBFLO1YhSMgrwf3xomnhFasKIjT2GaxDqHW77tnYex0p774duP
6Xq7xvMAKy7IPe9Dc56JI2WXs1TBmU/sQxI1ubIYdPesAESDMEvN04UFXR5iKRYkWh3MxLjdlZPi
TpxUoeRwcgBtPlbwnY2WFUTvRFB47S3WGArWmc3ykN78GL9hr38ZUdjsJh4CqSKsfDzm2PKqTc3M
3OA42vjAxalRYdqFKwNENx9IntKoj689gvwVKLttqplmEEXwlCQ0wZX0gEHqyUaDsd9j8N4Ys/+c
tc13V1Tfi6bEKZKrKjEsUqmEi9isTl7igdQuk0CdLMk5nWtvVhL7CDOd6SySX3Ze3Jxidg41BHmY
Vnh9Z4ts4No666323E4GU2IYSWsFgc14KcIeQBGRmMRTkQPVxb80ose3NTorqnuiM+QTm+bZkvO9
iLg8i421vE9GlvrBoAjxc/EXBKomVWCOuFr0xQ0oEnMT4WZXuv8AR/O9SnN/6yN/saBopkQAx5Z4
jGlArzz7nDlIDPKQ4WAU3+jHYZQasptwGJ8is6jb4cmd0qdEzQ/4je+jZDoknbx0bbFtmouTme8V
TwE+YCDqXxKfVzRot9YhX9wiCzsB1wBOarsUpjNcbz64HGgj42pl0acZWs+z2ZM2NxOHhOU7jUUD
PgGtHDDUraM9e3jgpaOfVe+Dm09wiFYhT9ep3Q97Vvcm75YFqQs7lx7bj948P9X2iPfvnaGClXNA
pCoNRKow7xRcMY1dVoHnNPCc/E2iNx+zEB8YZWkhGGfdKL771v+w+v6rLL+GNhSYbPS7Qg+fGSPd
11oN2aD8Bim6y2f5TaTMI8y3J6wfM0I5v4CtK758ruddm/XvJQfs1ZywJKX1ROZIV33mkOWbhpCA
hBGRndMoGA/2VK5zUz46TnpqWv1VGO3jIIptPDIqrrzwHggrnWXVfJO8d+9HL4PdX81WAwaSYkTN
f0mdqVIjtFNOyhiSEeBlUWxvG1UXgdP6cm0a9auW3OScvMOv/FNEF6ttkDJJSRpM550rE+ZHT6ge
hJBas85COd+OUbQgWZZmlQlgVZkVWUsuXSRO2qRvdyI5ht2rZbf7OHprxkg7FN10r4WUgkJHgZY8
zMn/j47+UzIHnP4HQR+oJB19238fHf36p+3+10tCfHT5XwOk//kv/6nqE+IfAnyE4fm65/qAudHn
/VPV55n/cB3LJlzat12TO/wLLEn/h2vpYF894p4tzxUQjP63qk/8w/A9V9fFwlJituH/P6n6HOO/
wpIYaFmuMDzbEQJBCRwmHsW/JkpHE6bwMqWuHjQnhYtc/SlU3S6Nrys+4+Y0WFa+yZnSkkXRfzIF
IzJZu8sGo78wEIlt94ApD7VURJNvToOyzMK1Yxc03LFxSFd80u+99iNijIqZM234iClDLcNdzgl2
NUThOXFPJDq664lJP4mTQRP5wFjMJtuEw/w6fLq2Izf4lwCczXuvl7hR4IYOOumGpDXWW6hTG9VZ
67kmTwEh1MG2aZqriZx7sxw+RRQDOPaGLf3+iEKFAiXK57thnlbzol2M4vrKgFDDHEPpz7Egpn00
EBNx8AlFJCOzPIMEqtd2qtyNYT72cZGsLfb7rW6rc65b820k8hHuLg25uoXD0TIkIcYo8wPZSX/D
mtIQCRoXO0DYRA1EiLbyhBqJof9j1jusucm6UbQbprJOArP/bCbqDZur+EpwUcJKBRCcTuvECBSx
n+T0wZkN1YK2duuMYkIbcaHmXQ0/hbDcuk+2RI2m2ziW6dqU0Taep/HJUt4Dm3xAB7E6jCRpI9Rp
z/iJVsa+kOaTXEKqyRd4MkxjM3XtixsP947dBGogvsY1Vm4zcSquiXB+JR9tlZCgXOvaaZD+lYjt
Zbd41sHP28tkRtLHIvgQ9yajFA01wPJTK49KTJochcv2Y0hBiOLUiNht8dfqhn3pEtjLiL1aspMq
UFgjHA+jJMAkNvZZ5x6XbudqstQxwid58nSF0k5/Sxji380TtnGT5IdtTFwA6W+knZgQNvJKdiuf
QNQd0RTklntOj/aDFnhqo+FUMV1QhA6bigt81Tksv3rNUbBPYE7MFiTL8gRBB2hkFFUQ8TiQAt1C
62gWAfrXiCgvQP7e+KsroifdpDBH9dRTZmdnsyG7LdStB2mYdxnRACYZpVVGVk49fNhRLjaNkb7V
xDVdm1xfIVYb9poVQiLpqcmS0dv0xUIybv0tqisGOkC871pHoRtCxIdUZpfpHDyikhGGwipoD/7O
mvppXS/QiMjSBjBihOH1PTqdvDhgZE43fdysWQn4mOFQ1wkqw/Yb3oWNdq/QC9F3b66xNZyB/OyM
Vg2k7VkOTfyK3HbhbYwkfsxaW0dX6gO1AbJQc8LsIPlwAmOe13XDc/xkm/IhASRcmNqusks8QHL+
nXYc+svK/O2Q40bg5dYvdT6LdlsQPES7g1k8Uqa5GTYwhOO3wSGj3e32/piQETm3FkElYh+rgI/N
W5o+1A5NrH4gF1WYycYynItoaFpylApgYZTG+GfSlNjFyrnU7njojcbcCk6mleNN2xnYwToe1W2i
SbbuSeANlGd2q4asmHTo8TZBJXTD6B6u3RabxH2rrqHJML3xaf04+UVQu7IAuBbzCXhJwhZ1oGYH
vVZF9iOuPZ/4DX2vt59kUSEraz/Hsaf/gQ1ninQGeMsbRJxsQL2zFcB3hEIc16QE42i46wInan7R
DMnpXdj2LicNuDZ98y4fkBTpVvgw1n74TIjEsc4fi7iuNl1Sfk59bBOEEkfHtkQ12lTxH4mRGry6
dU0G3IMEfV6tKFTHMR5ehG9hJ7dfQDmRdzQi0x2QeMH4vKcAhwFHdTGqmfOS3+AKx+C+YYqEO0R2
d4Xn/HHT70RzX/KZMRJWr448LvPPQC76AHEO7MVEvePoT4JCHUfJryixhgvzhyyofgD8BehnE5+/
L77IMmO0PXkxoU8sWB2N49SjgyZZmepq3o2VYgrLXPTe3Rmib86dNhWAXSTvbpMUu5D6lMZ9C6vP
1yCA6neZoHbPrNMoe+cUE4vTxPZzQUjGyoplvW7TwzTnHKRoK3lVbm4srZOYPsAMJ4a+jWkyQP7p
z4jpnmt933r1dVCEekhJZGlaRmtArkQkhuY9/Th6mpKCShagcxyN7qmzQZCPRdo3qQzHDTAhOnSM
9zd1VgDfM9y1N5WPTd5MQe6TBDNn/ofLHGVffBOV9AYCgASfvL6n6T8ejP04ExDsZdM11y9MnV1W
OJaXjgRyXL6AhTuLLqDeIJGNGvqGsmCQVsfrJCdq0wn1G5rJTQqv7C6nfiLRLQjBo+6EFtFeja2D
atjWhqK+WcBZbpVBpIyGPMwm3GwkCvTkxojkZpEc+q6U67zpqrvEled2X1qudrW7iCaUqy7C7tkh
lX6ydf8xaTXrWCloR1qv8xe8PqxP7j6WLVp1sTG6/nEW9bNj+08ZUgpiH15BxABV8IZX3+CyNMhK
HGQ/HSADjUHtWrsi0ub1YPmHOpHzXrUH1tWa6MP2mMw1UZmxus+8k4TPY9WiufgD1oSK6B2iubhf
M/tM5/z72dKm+5AJEwqa+TcRsTh/xtoj0Ff/kM3w0HeTdmgjrn+/JqqYPOOAM8dA5JPZBWQSHOnv
mFXfbVRRXR3CwAjQkuu+9AkgGiRJd/JPBQlyW5N/UveTG7j15NF1hCmubLgnDgSnavAQME6LYzp+
L0brqem9bKts+yHiAJLkDA16H0FjHE4rv68ADhX6IZy6u7YpSDFgO0oajYapjpPBcBVVw1vCtCyc
IUUVtLDdggQdokiuOoTtODGjj1qIdpsYGkxl9K68LPGzqkKHFHrzIw6T3TD7bPBMUvx2fHWbhaFC
bquRiVenJ1FkHgMXcasOH0Ea8abuSnPv+l2/peHf7ivDwPOefDoawI1Gj35VyzCp8cioMq2Ti0aV
DxCvmI4ibWWZ/rMi7UwknntnuoRx+9FgrF3BoDiiC1kgEYdmkX+mnQ6vBGuIqEHbODUWYY2k72Lq
wF0rMPN1TBAsknwx1wyI/O6OdB+Er0I9E8aANyRl5WoHLTtXKdRBIWZ5prnYrnpCueSXHtbWhQYX
LWq3W4/JmB7nqTsUCQk4hnROmXQ+pUqajdHM9wuUIXGiAFr62yQJS/PqD5fk8CztyGuLYS7aSOtW
4ai1+0nEZ8TwTMry+T5PcG/XVuoAGzG+SZOMCLxhmmLMSy64ybI0iPRAq2qTe+lIsOZrtlyoeI23
gvf5wGklv/MM8iugXe4SGmLbAsomnctBbjwmRkGSKXhAE7CwpjlHoci3s/hKMwllaMjljnlSnplf
mjYqGGuwQDRT/2oj8wOVgXtoteSas4uemMwC3KetvNKupc4SXQ7Mj7WpfIDKczVEW60gaz+k86Um
Iii0s4JYjYQjZQ5TiyB1OkgzvTpZFU9kDjKItZfASdKNGThONSGTlNcP1ajKS7fkBC6RZ77HPjZI
rGjmsrindr2bl6qhf3D0waAt1dwLyyGauDuHsB6ZlozMFTRgVOg6mZ9rLQIZZ0bBPCoN+BpR8HM7
N++FXb9y5OVs1ypIMwqOZynbW18S/jIYmk/DjNAC26qfMmJEgUek/dnI6W7QM6FzafJ6C0EbnX8T
+eO4s1X/PArgGzwhWpYkkWznrphOSiOV0LasVTZa0aGb0buEqdkfc+2bNYYM6bovPn5SWIxjaPUv
DVBjLRUcUm3zoiLPCmye82pYxCRMJw+TIhli9MW4ap0mJJ4CRfISPSa12duCwSHtSxPZFe3OzMG6
rz9qNMqrEh3ifg4RPlsasXr0UwhlC4cXiDG7WZTnCXDyquqK4Q0g0C8FjixMs/HaxrTrLTKYUtuN
1nXh3HSKDaSkrChJuh4LWJJW6BqHaPkR118V2u3BHZKv1lIn3eMazfgArOPc/IrzOwwa/FdalWzj
oX6dnOkPQLiHNgVOxYkVaeto3rVnW3N2ZV2eS8PmMbUtiaZps/BI6MHq8VeUkYTBSeSjaBtoTRP7
3q1Jk2Pby0+qqHtXTS8DrhFdI2KV6Igirz8WxhnENwMV9+w/FCraOSEZU7iTYhxl6znKoaw+uNJ/
IKTu0/MYX0Glb5wG0oJerZvoE9b4wW+MwLGNbUR5I+wBpHwON8no176qjniKMasLpO9Mn0zlouOI
127r7hm1ffnG8zjPm5nqTY3ynSlwYLj+sy1GGtsbf/QBw/q/OH2+C8UaYjMD1OQ7diWfgMtmSYlh
a/H0nNqgvM1M4MhzutFLPJWxfEkYHEiodjM9WXsZKaDLeAAwts5jBvFouFG7p3Ai4W56IN6BjOMB
JwIkL+6Rga3RbhyNIqNzH5JoYSLvcNz4Dr/QLZ3Nt7IhXWMYmE1i7UCc2mrQZp3qhNrrUi2ICWM0
CVou/JFXk8vRrbeAdO4r3Xix6maf2wD4osz5ytQaQ/diJdJhvmZPvk1cj2yuk9BuwHk3rfvey2qj
ZdVdBDteQIGXjc0cRyZ3b01SMpe19Ke41Pd9yqpsHMLKhFGV2leEax81UCW9xeJVh4T6bkxN41Ao
NtGYfTi+w3mvBu9U+Hecf8FzxSQjGnb/a6wZKXDEyUK0qwYj7ZqAUuJfPOYCNUc7Ny0vwuw3RRv/
8p3xPg+J78ODEeimuOGkXFtSPS1gwbqgabC8NWVSItcstkWDxZDivaAcNevHtIqyNToj+InCXwH3
DKQG3acyj51v7QmroOFpvnpzPwQkTLwO7EjLa64N3lNT2Ts/ip9CeYZ19Cn0XVKaYCkVFrwKN9Y8
+bfeHF4iJcGkMS4KkYhMZUAb5JljxQvdi5xjFNUzWfe3zEUCmRJIh7XceXyQbozUVzNANy+YU0QO
t2zUEmTmnKfouJy1TNfvEqfdMcgFM0aMIKHdnABm6qiK2ZfH25Tr7iFSPgLJVlIo04G1sA2x9/fo
KrtzEunXsacDwMaVLpLIsztoj0llbhcd6V4LYdp20HCpACEa5aTPZFN4KqPxbs4E6y4A26aq/1Qu
DyAEj4pCYjuPIr+2tXj1C4WxiioCNua8GvsW7Ejqo2LV5kvOADHTwr3ZS8pXPf5sONYlishKgjI2
uuHdWZHc0bniGBdZFydO+624uN65qTkWpLFJMR+fOTt+CWV9acOhRcdDzcdu4XY+ovPavUwThNeR
Em01kt88y+oLrK13KGypAhp8A/xiSDZ+eyPyOw46Qg1dNz2NAj5o2OpEaiAE1pNrveRK+yGN77Bz
nuzIO7P13ZSVLgMRsROT9uQq+ODW8GK2tGCqlm6VLv2tlphXfCTsi9X8YWQ1ugiLxnLHmDys4I8V
8dZsmOnIwkenUGbnRPe8SxIZJ2IxY3DE8aaZk/ioZXgnsWAEVY2uErnAk2O0PaQm88OqKg7R8pet
OlLCGheNZe4cLF1sUtPSkWhUnxXBcwzTsUmKu4wp3kWPku6phLi1EMEIWuxOOR3PtaMTrDLvSKfA
EalcRpYt6VJuFq1RT55KI/R3YwTvOjeG30UK+jsXTJjiucEQybJh0OrcFNkA5E0xAxfmyXQoOarx
MY3VmuMWRMWy+zA8nEAdBxsSPteDrU0Hx5BIk5zuNMU02Lo+fEMOt6rJ2EEqqSPPa9s1mDBjbzQD
RCfG6ZpDczKZK0lF8V0oPqC9oFcvHfXmdhn1wvCY5xqxlg2j0aRi3N76VCVDLqyT38zu1pR4ZnM0
Wtw728RIE1eFI3aj1WV70wyp7mZkSS7kEag5NARUS5XA4Qw+pBUMossPmePspxG/MULHVV0IOLih
Rh+F9kZhTOph7H9XFjkJQ1s17NwD3SrrXPe2dzDIk1z7dovxBamBLMa7DpwQpOb2gof2JsZqZ9CK
XQ0j4Uo1+mKj/uWEtAKZOv2eR1cEWLLtgJPoL6KP/hTCKLGmhtqqBwa8ZFk8InTa6xrwQbuPbp0e
3VuJdgmBB5KYLhg1TjVHPEhhFAV9YHi6C8gkvSGL+JW0Psz2VN0lVXSe0UZmkGD5iFrwN0WdBiR+
aUGUaYfSfApn4OVK8IvzdiHFXXKd9mWZdvd5ZT31WkU636QB5zQBQwtMgAofNdk0/8HemSy3ja1b
+lVO1BwZ6JspCRLsRHWULGuCkCwbfbc3Nrqnrw/Ke+6pOhF1q2p+Jw6n5ZQpEsD+m7W+lW4TXbuL
LSoTcOeZ7rKAy6jbdKuInAotohfBi31tZMI8NiGaKciBZBdIzk2LlKGKyWiNS1vJXTqK4EvTzRd3
YSLlolxGmjOAWaHEjIfqEHv0HVpWwjQXE7gK8oLaBFyRZ1QrP4vid1L+Nh2C7WIeu/hSAjPvRfdL
aLa5i7mU15bp8dvr7a3u8G9Ld5qX6CoM+WBNvXHIcoNEvjWsZnWmj6n8j9/hel9244jm+tsNz41C
R0ivEzo+s8/vX6q0dE84Wt2TOXdcgN9/2AeIxEyLW13yzFyh8AoKtylRkuP/TJRxZSDj7Juukqe2
1tOQ0Qww/tV/RiY32QNJglisX0Ercz3xW2ggmLh9QbNBlD3rqDlinEw24zIcxqqao2+/jDWAMvnb
OQO334Z3XLYcYKWbHlXzWBldhkYBQV48BrQi3//6t52mtcmeqhvC/JjJ+9vvf/f7xXz/7tsH929/
RhUaTnlLNrXDhzhUeErHwItDgAPgrFPmPoyhzVPtop/7/iWtaVvZrPywVvfltBpd0qoJgBOuv0VZ
hPi1+yb6rKYUkoz8fW06l+7bsyht5wyAOCfLnB+QXBXwRu3AajtT9taoeRO/f1HcNbvR1D/+9Uem
45+octuow4K0Zn7+8++2M+7Mf/1nPldGOPc82v/1hbFhgWF1FHNNy+ONaIjo21f9r18CYSUo6Vaz
dZb1u06wHczR8nJiI3yqTKVF6NfIdif3rE8glPtV9+yVcYWehnp40DhNRwbYXRWfK6/Wjz4SjFLH
L2Eowwj1AZmM6DEoqAr5SnFswOaqSknUbjQreaBpPHjAIHISPFY1B/84K/0JqeSVmOga6Cyz+8kE
TEqdk128PFlWojOdM7qaXTq4v/EE9EQjDUd6Auei5iwSvV/tWqZS2vRMwGKPfgO5eZG6G3IpbiO3
YWhoTBXnrHqZczlG9jxCHc6Nc25bvzKTg2VymEAUbMqNuGwvWktelwGflGf0aU6m9RBAOAx519yx
L3+wUWSekdbsjGYWewLV9ovfEY05WfmhZzS0bb0EfgQ6UB5zzZYEQ5DFSp+2iKEOtT4rdEnDz05D
XoSvaZevcAmwg2P1SJ+IydZpvWMZK9ol4aHbXCXUZF/kmCy1hiLOTD7pfcuHViN9HmMEMW7katf2
GIq6/erM5l7q18Q2D51Fq2LNUekx96yc18JAiFkI6zf+52dBU112BCOVc3m0MKUMGtxnu8zvLMt8
KQjv2ICXrQofLaIiciIlUTkZphuBwae8uA0mKGAkm/exsp8gYZEInV91wt7arnllGE+/XxNqPcSk
/iHHscA5Avoc3tMqeFj/2dbH8dETokGklA7QIf+qYT4MTPBZxM1vcbcSCdCiQD96dmzvh62xwRkY
ypYpgHTFk7VZxNcorDfczRHQ7WTTIxG1lCl/pjMz7MZ8Fv2lUVBZGVQSXzDLH+tPt8Uo498VLnLM
YOk/vCF5CDSK88bhVaargW/D23TNE5/ODQ2I7tzamPoHGTMnZVlHcau/dP0UDeZCl5ipLzn2lFf0
uUzAOSvNY6vbiF37G8C3eOcQnMjzDKJCl0UZ8fU8Gznlu0psxqz6XdiY3glabUIABHmGcyNNBKel
M23mWCwbC+FtawLVR/ZyRhzf3iHWQ3KFEfJem2FcB2NH3dc7dPepYOIQOWqF/GmegzrTHw5dmrkP
NVPMxlnApLDLKJu63hG/rFB78SPUbPbWt45FkQUMe94N0OyvVUOXasYsITzlvGnuiI3cfTZUHrGl
tO9MVnD50GuYGZh5Y4MG8d3dCRe22vp5CPAwe5GSa6U18s6Y/R+D0D94Vlph3Vg/h0b49LL8zJ1A
3zzMvwoxtxut3CWmSKJ+xCVix+LmkhCWsBClsLHuk7qFBTh2Ys+8pthkuXMxGNYdXK/R8XDknzMK
G8OUj5kr/3gFg9AFGPhc4Z5IHMLnsmAptwWLCJ1PMbSInqpT631pfT6ewN8COr0sQfcUK+trrAYB
1YCZawMyoe3R7Nj8Zv1Shsl7U+AKMSUyUN9+dTNuUqAm3I7Nq/AMrETDiB5xGHeCIKyye6XJgu/M
7n6blCQs2AS2QKpJtljQ4aVXzo2Nus1FyvA3GD06NxSxntftrBwvSSYHSucsC7ufulq60KlIAMwz
PhJfnB2v+aFrztXOgKIwRsjT5Qc8gqNpj/cYqfZZD8rcMn0btZMivccxDkDhb3nqdHt/9TonguUd
cdxRkszUxtrq08nX2p1uK4B2LdGmZSZiNv/ANPtNS62EeGgO83PhGRch3PeOEkw6tcVZWoQkgj6R
afnpe2xuuGxqS2EtWB7b7sEzm90MI3wzxVyL6xdyp2AR3MVv6wWPE2GnsgAWbHK0bA3ALbSNVNmP
ReERGZp/4ME4BG6z56UtoXKZxQWj/jDHTGIoFszQmacXFLdimxfaU1XAxh8+NSRnkKv74+LoxxnB
2hYGsYX6meWhgxtEwgkgv3pntj5MAi8IY5ICC3e+Mqd6dD33wSr7x1ppuLbcsCmt++9/d8aJRJx9
kdLtlXvhNU+pBIZjokowFkpuW0fvl7kQtyiQqIgKIknt8oV4zYCtKylmZj3/1sjPbvw16ICZyppe
lHO8rA6WJwSZeD11D62TqO+COn5yDSyA8yiiyv6A6NNuXMf5BbXvYQT2JkX3knd5BBr77NTa1QqG
U5byVJyCB59pktUzKEr6lCeYbX3Icj6hkn/vff+PX37qCLI27M5uNdoHUOqhjtYZyC1bd6EfeLiO
DIWZsE76YRnFO2NcmkU/p43so5oHrVZ3H3lSPSGmuBeBsy1bezn0A/bIofKWHTXIBRbzSQ/sm6Pb
P9qG9wzvMYkS6pjNuHfg97yDmOo2q3+6RUrRsoZBApeyPVuBc8Mpd9wd68APXTEyVmX7kg/Tacie
dKf/pSfUOKTo9KOMSu4TDtqo7If7FX5jpKxsMLK0DWNiY2Eu6bdGte0Mtu2CtMwc98qmzc1I6Asj
5sa887NsN+v2GxLqdXsVn5t4dbHMO+XN5KY67FJ0B51c+xOf0Q9Z9LgisuyesAEihfPsceyJXvKZ
IGHLfCNtYid7+Qm24L3q6te6pCxQ2UvnDj9tD58jJoRHao16T//ocQBkE57O4iMl/ChgO7FhXLpR
tfh0+DxjnwiDlIX+1Bg4nYzi4M/PSa71j3mjX9opNHXsJuz6rPuSRJYtJ00d0rcRNcat1Fhh5vGJ
tmqa8HhnXAmO6NhTtm8M9EOESToLr569pFF89B2KgJiDgrWYtXf77k6v2BfbvDHICfKUDS/7WzP5
KTWilubuDOmQ5YXPSYmE5Mzk9cGBZgJS/5hP9sc4FCje55uPiJahWbk1RpylAZoGq6p/rfd33CTd
VvbulhFbizsZeNFkuzdb945DSr5LBotqM1rzxfHYtPnCrUgsQqiclOqQeL1zL1VBAwpZqOn4Lo72
WvPU1GWnNm5F3eII+wfSANJGXbGDCj8fU0bG3+W+13+ZLvOpPtHEJsD1wdF8Xw8xhUrHIxNWoFH0
vzSbVyE141Pi61o0TKkBnHnis1yEPFtTOITl4G0iFWE5aKfOyF4Kk4zbpCkcGqsHvcgzPF5HXHfr
2mxhI0P6TNXEtyBz3/SUvUAST3dYwl97fTi70i92Br6jWKWSf6X9PZN1hqVneSSSLfKI/N7Iqjg3
tENMFViF9MTNeFaOqsn7sGRGPoPnhN6UGwyS8p1bwAKqjJ3Nhh8DeOJuU8YgxLZbY9RoBKNhND92
kuys3GA/6WU/OnO5VxSRUYyDcYMi8pESCI3C7L0hvDmIRQRkFKRiG+tYEQkyYrYw73BAdRhuriiW
d4PqJh4Z7vvEuIKEep4rfLj2vtbSp44M2R3O2pg07L3bkGeRyjdzyTEUTdYSagiTJEnopAslkWER
cMz2BN5835/Y3mw9Nq4sgwgnpatopENex+BFlj8hH+9JXu8eTGccj8h+HjUvfxl1APvId5It9FTi
kOKeuOCxCZGHdSHFmkHVzE/OI+qIE3MTz8x9sMVxq3CvINkuKPI8+I6zG6DOxFd0aJMj6QfZJqEh
1DvM2MOaW2b09sicwH0IgGVhS83uSuZWETtnPRqM4skhN6VNCqzGzjEoroIm+1ERgzaliXVkZdbr
JGkkfUVlw4FV5UOxcRJ/Odotel6odZulzdFKMc1rVUUdmZL+HEwvPWOh0ayfoH1eusEk5EEXr71s
yIF13ggPd3tPhprMsMKY2ROUu6faYkwn2FnOMhmf4uLRJ+J6YSbiaYzFGqb3rirHfbloGDkWVkoZ
sKh2mYItqJSj46g/Js5GMH1zBJfgxdbey8L9rdvLdoQpcrbw1bEwyy6LkSwYt01yeXSL0PD6Su7a
q+1wWddBywYDPcEiw8onTVdzU9yzbXIYZX8dDMKXCMZiOEhadJySScA82t+YRbdgwdB5JiK5TS3O
ED41apv8KBW255Qh6lzGSNSDyJ1s/9DUXuRPr4xnmBG6mrf3++GzNlnLVG38PE7em2FOr4wjXlRt
csB1gYi0yr1ONUkLcv4yBBPZUlHSCLY2CWSObaViYua049LqKiJRetwYY+Jg2OAg0Ur5kLsAf1OC
9wj1GPZ9jYg8YFaf+PnHUtK1qeqNCAMufvUu02Bf94K9PBEOFFTjHQvxu3licwAD1CUrZOdZ9W+3
HtCpx2w9lJrycKT9TBboMYt372cYvatlMLYzR/bBXcx7J7EptBh1OtY+Xe1gIxLqdjI+xxkrRFFi
YkoIdNOSJGqMFxXY1ZY1MeKTsqr3FlgjH/F77gDMg2T1GNTm8+B9yRzjYkAIEtX6Z9urN/TncSuw
LxF9zbHHvhzJ0koqKaM4Xi7g0GhzTdiDtUmEEuHgRebu+mBhli71A12fxtwP92B+J6Yd1JCXLFPA
7Kxl09rCCgN9wUyFfUnVf/ANN7tAJUboZ+4n/jwS3sgA2A2Z8ZTi6jhOI+mucnbf1KffEEVSdGyT
GDEqz9A3zowXNO9puep2n8a0tMX44jvdXWq6sPl9F7JePWNfe8li2YHfWp5dUysIB4MNWNfkTvZm
u9JjUrkXuMp2qGRAC/Vs1nC+WP0I47F7JnaecIjk3hFM1o04+3B9MzsOQI8kcdBbAlEGAooh0aTZ
NIeL7URBjdNfc2b8DfB3NGtcXRykh5BvpBqhgAbiLDFKCG4zsYvzOBwc7WC2g3osEl6ZmQ8o9AZ2
uBgeLH36+lYf/zd59f8i1DYtY5U0/5+F2tff4z9Ov4X8Pf+Pf/wt/T5+gTf9+3/7p0rb+ivQYaQG
Nmt7BzOW858qbc/5ixgo2/Zx/cD05gv/DLQ1/rJcfFG+6QSm51k2vNZ/arT9vwK+m67zFd02dDTV
/0Za/a/Iq4bp8a3avxGt62tFCrUG5jo+2xDCKWzG6/+7RtvsRF1ZyuGJOOGyTWdoHT1tLSqFlNRq
3MYyIRurFniSWRDdNOHGxEYAaZBVH6oi7m6oZJ5U0uEg7/PiUiMi2WYjKTuFKCXSKxlsc6Ij95JQ
2Y2v3HfyHmNI/fpVNHgCjXmxTrHjHg1dFjwd3Tay3iCKi3MgGwY6lc0QrVJYM3tMH7YKOMlM+tIg
s+bnjiiY/FP4Tf4osZnubOld62oZL40oXs2GXNlRC7ozfUAMw4ZTpsw1DTkBzS1tw4Nf9/3VH8qb
3+JMdgZJWFEijwkngqbrr4EDaiSl0d6m0/wnq0WIJ0Z1CopmOzF91OxTb0OM61Qso2Sq7ocsiG8M
3X5pY/7ekd4UETQ6PHRkOrXMX499ydJDMzaLmouTV9Agcwjn2ztRMZs1rfwuZ8sUSl3I0JekWxZT
U+1nRN1HfC63fDG8fbeqZByLaZDdkauS5FUkkvFlVmJlL0V+PNZsKfnOBNqOlCQU/QzZSTZiHjJo
yVvSUsdLEdwEI+1N6t2aLgcFw1i1SoG1MTjW6jSLXCj2lbK9bZcZSM2bhSppiNnzMRr4xq3UytlS
HfJfQgcMMRvbIQjaXc2bGKJJw3Ob1KDsJJog1vF0bjzJZiahI2ZP1WHkA46ituuuhlTRTe9N1d5r
+eZlXJxLy/3ZB6qOLBi/Y988NXrG+8ZmbSuBWe6GBJ5JpSNJW/+P0fW0XR5rQGZzg2lJzp9VUyPD
3pEPfT8fdJO3Q4Ap2UrW1dvBThjdvuraxIeSHuee12lZDSSKwD4sCgRqyoLSWcqdn7MiWiDrPPcr
GjaL75gtuRe/6Ak+Rg5OTTKGOPYIBzbY2nCWnMxi2mmTR4AL7r3NUL2Y3sQkVLj7fG4tBtCn2Q+Y
SA4QSpaRW6PlossM6wJwji15fCiWDtc0+ezp8mpOXGqAdmiOOmCUpRlvKdv6xT/1VU5+FBI1C5h9
PgVg2jir9viK5hoJhe0ZGTl4WLiRtW7d0dKwwxdv9XLf2D585bWxpAxHN8sywyGWbJzYNRUBCqhu
zLjmh/ETxFILpvdZaT+Atufrh7oASkOJ2rlaBAjXv0xgaHfFkr4pmWsna1ywNs6Je7Qt9OAV3UKa
m81r50FMSaQbTdR8B9yHkH87CiFikJ8TLoWLH+us3LGHoZYQj6w7t5WANeRW/SNnnxnFJuZZNHY5
ptV+oYwu8FG4eiiE1kYxNsAAu6iRFUXUxI0VsdMjpIaLhzXdMExo03DUi4oJPnV0OqQ+9B2K17kS
GdtdN8RferCWMuSQfjd651FYPEgyQnbncUkuvBRvmzzMlaa2rV/LZ591vzfT7xjeUO5iNRMRzUca
6lL9dps4CHN/dTI6/LXeHJ19oUEoirHFo+W6lUkJPgSKKrKCFKVZRobgJK1NYwx11Nots/6RaVg9
Ipysys9sSF0UzPkXihDM7QnqMknDGzslqlGdjzcXTKb5FFA+SlpLAbSdjNDtgEjjYP9JfLRT8cjn
7AcL62HjtHjCoGUPygsmDIuVBGAH3xtYT0N5oD3B2ijAdxIH/sp0l0vUN5bHomZ1qP1G3vuSLKvs
VBuOVgVeOJVSZ3EZJV3z22/qQxvXztnUtZ2fZp8aQLmNm5ZkwbXm0ZVM9s2m+BRSo/ZP9uOQWaHu
abgzegNdessNJMzivumxqdioR7fDVJFZqfw9gednknmrnbv+JQJ08dLWa8pTZYE8KoOocKgGa5e6
bcR/miNA2NTvpmVieEuVtZnmzt4Ajbn5ClP4OjYILC6FGv3QkRQyALIQpzYslNVdYQRXdlsMtMY4
D+2mjfeq9vCPkyuzLVGXwXpNfudaCx51fahmX0k63CUtol5iOgZc0s1O+nO/q7VqBqZLGSsnO0IK
o+2KRPHYIhtxWzfJtcDbAwTYYXmb+X+w25gXl34KtaL7U7a6e+kMae7xgCB2s2L9OmVdZNlo3kVF
oufslsYlztD5qxVkzYSELhdvn6xLEo5F+1h4dnuPOiy71GUSpbKygB/Knmhh73FS+nAc+eLFT7pT
ZYjiUUgwOzmnitZoJAEnWvw49PMV3XzHPDkDuZH5XxPq60Qz47u5TyFmKPPPYjJvJ40Q4JzJ/NOE
jXLXyVpAceLR1HN7UvCzSs4g0nS+AsM9/aRDm/fFQgZ7Nh6qlIHZhPSmGmqCr9dzS/n1Hl3DldKe
SFls5bu541nnnTQNIUjauNfUpR0jkFcno/KT034AP85fm6rheRIfg45kdCjgM/vDBNRAJ0RWCew+
XpM9sdwpWFvfQU8QEaUZP3CWvsiOCMGqr9QqBQBHud6MCxmbQ9uboRjj3dSkU+j4ya4tmGXaw0QE
MnATdzJ+libbFbcMrl48YT0RSG4wfo8BXemc4OQRPGp0vi1XMXCTbLqqWl8Ohhv/8m1bxzaOytUa
/XhTQ1BAZ+aR7b6u2LxcP9A1P/WaH7qWekYLFtluaTLXhERqB87HYrLHHA2S73pGsjOci5COcNr5
NgCWvhjIGu40FXY1HaIvjT8czLZhzNdczdpeuOpasYGfV01N1veoRSvx07J6LgyetkXcXqTBkNr2
BVrH2fis4uJHY2MVQf32fZSRYQZWO5s2NO74d0cGlhOnuUfoKXYUM0LHH8OAtFmo9wwe5wClHPGn
Wf5TZjp6h3wy2DClSPvk1ZpX31Ew84Px5tLdsnlcGsTozI5/tBoWwFEDV5T5jnOc/Hux9OKuMRws
guZJT9Ot5CFHbQI1mQfDLg1Q4ZXt0TBDiCnISWedhCre53xV0LRkj8Brd/lA1Tht0XtYO9sPGHhl
EwLOJmvuhcQAUaKVe5r9/hc5ms9uGw8PBu4MIXOcbvVzg6CfmWMmz4WRjfjUUpa5zgVnwKnibHyq
F4vNYUG8sdBLK0p6lCU5o/7Myx5au0PsViw8URNcw1B7TTceb8K3gkvRWV95XC/PKBvnSerPajph
3hlu37+Mbf4yT3N+HT053OypdvEkJcMhJjUYWK9JCh683KgVORJuLPaOy3fq8ZE8ItVmm2mbYeM6
Bs9AoMdtV1vHuGVJODc6h7YT3zgSm6sdx/o+waq+S53Ju+mJ6R0LG3aXn8PTIxbMOyIBce76bvnp
ThDSjHrWdlKNNOBFsAnW5ZXuzM4tLoo9SC35+PcfrQPeGu7feWar56S9fSsSbg7ZNYjykGoSX92x
XdK0GVytMvdgoKYXUMrF3ijjfO9U/AjpZP9yZoihKSRM1+zRDXS/ZBs4uFdMNMCMTmiB3ewaVOZJ
rJBeULbF6uUg3d6dMJqPehGqxIHT0BGqhFLBawgb5HPbXDo/9Z8MPHirmv6lLEuPSSZuGtwJwP3Q
niOU9hQYSm3RTi0Lu22dGAnKEXfeLiNYTJYdQScxN06ZB33w6DJA3I2KCPlFtXGILei1TGbAQSbi
zkrr0gNHHH7KsTRQ4xg/Rp1FEVrnqDTpACB5v7lwIHeaxVGSDuahZzGxEJydgLXKFdHWwbmuumji
1DoaQf2CfJSoJXeNL00PDvC5yuUdMigXDsjm1ZWG47FO1L4itmHbBQOoTw47BMAb3QYVlbfK26cQ
MPZw4lbVjnerJvKCx3WZufQNeXtVAuc/mE+daXwSHzOEld0bm8pihVe69llx3/S1DzGgXtp9vYV3
yDti4AhZlvwN2ygFYsMUlQdrt0syXYObQATEBGIyBwMKcXD4yt8lA7pHahFvA1Ah8gtxcayb6yCv
8DwnD2Hok2qvtRdhejdGtd19t0AZS51PivN+Z0P15qNWpyIYPyVI1EceN2exCr0Kc7SIe+vrTWAk
Ai70fjJcnbrHtA5kGKARgZsQeMWfKoX0PrncAnhgn3UWQqYzH31qE9h7Ds2x5f92XO4NnW6ykkSS
kNF68DV/r1XjI6mQ1WHCzDtNSPtTUBH2W+LYd1aSyQglbhOiYEV3N5OuTRUXOnX+7KTGm9/yiVQE
c+MC8qDAAz4DwnCH4IhycSif42a4aCJ+912alWySzwPhbaGc+6+Ec3cZPRRPLNK2GBff/I4GFYN/
siOibyauKC0OsFzeQQrTxU6mQp7LONaxkwdX69Gkl9WI3rtgXuzSReilr1/gWrX8dAmsTDNXl2wZ
wmTUvKP0QfAlFiHukPImptTziPUXit6fNmn2uBnR82Yx6Lmygc3y5XmjE/VlA/XSN6cDE9Hh4PGK
Q8Pl6AbnA6++r/XNdoJMKeAt75zG83bsMjA8qvilSHxvC+vqOC0OLEAij88CcXqgUuanHBI3Ypgi
XFtl6AdMPVHahdiG2zPwj4trVP392Ng/gR4gS0vNK+hJ71CwY2C5iCVL4gOBr8rcDUKKbYP86dEk
3o+Le98Ba+dCaT4oD34VHnNTg/4hcA9IIhdi19qz7slbUmQjgkF8hYhHW2wxEDUTx+CWt7VXZyU0
jtxczJJ5XJCMzIlfVRxzwqVqgc2UFwYPSRCXoZZIDDJtVkRGAVDSxdMNJKr37hbTvJNLVlwc8el6
qj+D5b2zOv+U5ezggSum19qE1UR12B2DjOeD6jACqVGRQ2zZ49aLKan9TjsQcuURZnLnagw8OY+O
XJHxSjO8izXPCj3Dxc6KTbhmIceur+UexVlt4GoJKbB+10jpF20qjjyAWXJxx4awGnXOd0TtKifU
Ctvizel++QIrRryo+lCBSUW7iuyx5cWRShc10hXRoFBF08jAEORmWvSfZm0EpykAC+qMlgmWk6M8
UVSNdmxb59rGNQNVZNuJ8ie4xHZ2EagLcDbYTEz/aVYYJ2y247tS+CxqQJakOvZr1SDrxOJLeq9N
nQ2s+DRhfuhA5szyXBY8yqnCDJ0xYZJuTBGi90bEhtXDK2UQLUSrU6cgmmykcVcAWXy8ynliUC5e
Obn+DKvNL8BD0lmr50JXm1xyc8cJhlxrZE41+fVBNgEOY5bVW023nyvB3smzKckXtnzwgX6gXNIj
hXLIMJigYQqnYFh+22atcSdm7zEFeK3VAXyS+WPoG7l10COF7HhjbEAFDMwaGqZV0kw40uepsdi/
BvpwlSuxw7WJ+yD9tI2K0AwSNULFTmLrNyQVsBXEcURpSOu3a6qEJHB173jquRcsfMoVuUIpBKNW
9ghtnIdl6rnbC2DRaZe/ZixYN4rSgHU0sGinAHjYeO+Lp4ufxX1tsxOPG5GGJfCe/aL9SoFVRzJ5
Nyy+QUCdH9Vag8dhzT6AceCx0wDPlW2Wge7VNV2aA9LY9sDAaEsYZ+3EHOzqybH3dJRytYXht4ec
Pk6atkvK/HMB4bMGQCQUM/kZlzLpBAq8F/M1xmhtfJsdQFeI/X58d3F5p/xQs64xhxnpwbMKHQTp
iMCi71bClzHflYox7V56oU/7qfECgKjTKV0eR5OxjdaAhJIlcE8Wf5UkpSHJu3pLNSEiu2c/ttb9
bb5wFXXxmfbM2cc9ty+EImudoaEvsDYVoxrkki2eBDznCUf/TnYjMITKHY6ytz9hUNPeE2sASHOA
0N9UGxAZXvmsGc6bmFMAox4tcd2hfEPukqyjynkA9DbpSXJYKvc56AstLMaBVWLZGQeoxLeZNSoc
3uohnlG7likhi42s2Pm38X1J43Q3NHMdJXHyayxVeorButpqLs9mnj/27nhROMovAuT1tqfx3jEl
WTY19oZtAJntqbKyHwp1ODPy+VpKiKnwBs6Nq9jFYRfYK0OdYhwA27QCZWe303O2sPrhGpF5UF+S
mTQs33DO/73B+H9CzRg8vv6rDcYzpuL0H9sP0ZQY+f/XLYb19//6zy2G/xdeNcAwLKAMxzX/tcTw
rb8s8t9c24LK7Ju+AU/mP9YYlvOXqTuGw+Fq4bldU+L+c41h/sWxpzue4xAkZ64bjv+PNQazm38L
kLMDz2GRYXt8U9fC3PVvawyVmUUtkEoeRNOjEkACcMk6datsFHbe9EOMg3waJIoYwfQNi7vhXHLs
lnB4N8px/ejeqwImun5cXWE9xx58j2CBSddoxslqkilkJhXv4vk6E/B6AMP1K89pELSlwJS5jpUt
AoU3WcY6YHSnJkyYI5X5c1DoO13U1gtnBTbqydL26I7icKJSdebCivBDMOVKfKaSBPHu6Qbx3Bko
p3UPRYlT1/nBbGB9tVOwB/HmnFlKIERCbmgahLryQjewJFiJirY+NnF28qdpCoU+YqwCdhNRUeyK
2Q54/CT0RqN7lcCEpWzLZ1p1hAVwqg9dsRzwBYIhwaV8pgrfWB3QhgocXWSm00uQ+iyAgV1dMFuq
yc/O7YS0YA5G5F6wVFgo0OPmORajMrOvcb9GunG9nNyx/hJ40hm2kUM0NKaxkrRQABhTszFcx9zZ
mXyj6b7Mg5a+9mV9yPOMdLasWwe5wdHkqiJKxTNO5WgxPMyQbMmOLMzk6GWGc6PfsndN1uEAgalY
r866BDipAqdNohfrGjAlzTR/LEDhK+sFe19wtkDusDAYnywyHg5LyYaeEDlcVKhuBi8LA7d6intC
mwpN2vfjbFdHGaCPBxaOzyXx9LOjtDOSwPKUFn12Zfk67fSgfUFG2e8thY4El5RzgfsCzw4TtoJi
DvcEIhHsR2ia417UNkFitHx1u3QXXXivnDA9brVChXOse09jwXk0aFi8ENIcSbKG6QoKiactogYX
djIcMuc1Bo3Xw1wDlps8Yaaw9l2JbRPyC7u6+kEH3Hq2XKq/ycwKYKrucp6LhYniOub2rOKJNzTU
KGlZRYy3VgvKrQxY52h4QVHg5m64tCPataLBXlgkFpEGXwY/7sb0XO/BhlhHh/yzrQy8tMguLmU8
MGoY0pWvKAfmuYP7A4n4Ycxn51C3eh02WPE8IL07wBUJ172Lx6Cb76rUAzE33EBXtud0qp782txl
qn9m4rScZpEyUk7Sc2u4l0DG1ilDtnroPIugv1YeWrNKjkadHJTdiUs2QcG1ets6potxzMtO7VA2
MmaUqIE8hNDnXlsemToUhyUoujMEGfr/k5dhpaY4fwadejXLbH5skvirokMOTdaxfK5Ytjj16n0K
IwVmpZvh24AIz8YE6J45hVpbw9lhZXs247OhvXtzcOsy0d3jP6/yzon4oNKRwmNmd6IFwBEbQ2qs
RGHXF6J40St7qzlBcJnL+v47wdm31P1kTuU95/EVOCPn6IQh0PIpDhMIkHaO8Qg+GNhPOURB2qIx
bppTPLWIUYY83f1P9s5kOXImza6vItMeZQDc4QBkpk3MA4MRnMncwMgkE455Hp9eB9kldVf3Qqa9
Nqz6M5kcIgCH+3fvPZejac1hZqRKrtr5ItfPtf0KdRgiI+zx3LSi+zB0LcIeoDItw70FhXpmCXJv
w9DRDilA0JDjXUcLqEdhur5behuyvhR4MDr2R6ZU+xgJee0leBUsVd2PYeTeFS09GqnHMHUCPLHq
2s64SK97zMpqOMWR0hsPA8p6CDuxBYsNRJUhIq8PCowr5ZpKJX9valz0KtmFFAztjTBNDrFAmG5l
/eOyH9mOFBdsWtPQ2yH2stuGCgTvPNTGC1FOexcxfAO0UUSbXBHRKybkVB0at1nHE2divfTYeX+k
H7zWgpNWaTF6hjsj98UblcbR/eSFGPqqIODnHq+8tJg1puyxyn+ytO1eahiHcB/YH/vOwZRUm8mc
8S0DspG8bhvG/bG27IwBNufGwTHHTQ/jE3Me+RevZUI6/QRlHu2JpY4rWo3nXdtUb7FjUf7S48cy
+Rw/z9/rBFcmG7ZiXcnxJXeJlzMXd0nzB3dQ6G3mWflvgianrrDaDXGI35nF2NlO2mNXx/3WnaAi
F4R6/+46s9TaWyZH4Y6elHWEIy+wIAK04bRDPeCm1OZrydhxXYgEyNUMNCMk6LXjRz+Mvj5WXuLe
QUAbb56lDSgDRyKe5qlzgUTnMwsHnQUYJsMhY5nHsjJLuqMa401G4cvUQFV1Sl8cJ79Zl9PwRYJx
XIOoG/e+arKjmKsPO5y/PJ0GD3V9xLLVPzYT7KbEefBMGcH1Jkzkt8g7oLedzURxxLqR0QNuLJa4
iVuzzkQIyc3Y5gnzlgCUQZ+7/s5KwnJdC7JxIvFPqdVC8JZ+s51TPAymefF6Z762bpyvQ1JsBy/n
QDE7IQhuqLazJGce+4uUT0KomsjdOfk9+KSF5ZktmCwCgRlq+sklgsIjO3a2E6xajE7VlvLA6QAj
DPC/qN9Eq/TBbiOLAFeUb+MBtpKGQUtAGAshAl7LYXljOxBXNBdYCpuJY1XjH4vyRhSY3snMOGTj
UuITzli+5PcEVeIyx1owxaJg0Gr/TJlnPefNwSyyd8sdykf4BW9FNf/ORcA0qOWaySYqaInjX0mJ
pdTjxADkl5Jcq6s/PJVUhyoNyYSWAyl8TOjE61219905e8IOekwCY0lSjeUODpB9C/gFBFv2B1+p
bZwb0Tv1qPHYBAfPRki1sV3tUCQ4JKqwfUt6+eRF40OTWxqnMRQNB/RuGXfOsxcYLyxLBNd0++Za
4beWfbNWxCru3YjTrM8OhsqAwsTSxTE7IZ7yJCOcmx70oE1lsubhvmRogo/hfVTTL3vC3WFFudz4
8Z0KbYk2BDB5cIfg3Crr3iOUd9YaBbXBFfnpaA+cRfBJaehwNGUmn3MciCD1qMfQ9Syfe7d+6yUF
waQoekTfKnx0FI7bWmt6ribO0W1Ey2/pjsmpc8ZHSdz8Inq8f/aMYqjCA9N5/QN1FCCrquMnhrvd
vqeCgw5d4VzjgdfDkYVCRrL1QWBOKJNB/imAOQUivRvs6Uczl3O1Wx5pEKjIElg7ePnhftDJRJyD
iph6svKTAaMWd3d7p/LHJCM8V5Fh8ie/fvZbLmJcSv3vEfRNqarHyOMcDUa+OYKm3jKme+KlgsPW
ROC5W9ERJpspx03r8OxV8WcUuorJldfxpoApqqE8OWOkn1V8W/ZZPS4EOw3U3tU50/CM87MHlb8O
kyN29m7TmQ7BgIYOX5AMtffLY77Dfnf2ATeRVdYgcy8R21XWakzfKWd2GQXAxvGQyraA8pAvhuDl
wklqL94yyDNIBjAuJW3yhxifs0FYUIcsN28ex+OZeNfg1N+i8z8Cu4zwVgfeuseQfEMq3iBDDjuh
sd2FxevoxQ1R3pJ+JVx62yaLi83ozPojuOUiugTuMP6EZXHWUs8f6GZPpKm+CHIXj1gjqbHoLqxH
rCCeoFxEVndq8KKrxWUJaQCeiBrenYFgNZFg2ljWeGWK2ap/gpb30W0idfV6eZ51ZkA0+iNwep8r
D6JRbKLlGAo440gF7tZyE9DhhiTyZg8takwQ3RSQnTAyXr1OntjHUeLqlea1CAx9hCLxXXpJgrZi
TYciGN+qotlWpTGt4cf5H0lfX4KKHz92XfPgoCuMEeQ2z8P1bdp/hqVqhH0PSPzO7E4iSrDm9gX0
e0Buyu7OecNkwVzo1rYdvf4tTeToAbO4YArrLP/m7z8cIBeChINvUWR8Ljv0pxLk/mYuEIw4Y8Up
MTZTvwIJcteyH7+pYqYymWYE1kCmKeijr8o0SHCXEBq7MFyiyHxgfT5qs3wwWtskizPHJx2h6HDF
2bG6R8ddJtH1hXF3uA1KcDZyKfr7+2FYWjiZ931YxKDhYVrg9PHccW9geprqba/oBUxC5a/THiLj
HCIL5VM441lomZjUmlpPSqbzTVLi66nwYmNkQ2luq3ujcaO95Yz5WicUuUX2wjtounPoknh19JLh
AHf8byXBtkf4ZmBvuRXZsGyb1VdbjQA/u9il1ht0fR+0zxWa3wYFkzPdHO5COy1W2eT2m3bSDxWo
qZ0Tdt6R7clcuY9FT8+q/lJJn9y138TJQ84P8TVzcGy1EWOywKLBZEzDY2A48m6kTZC0xx4Ipn8M
S6kvlhHoHYGJAwCa+Oq5JF9iHVOwFbsrD6rspce3XegCRkwio8dkSPcW4x8onGyQdRI/Wpm7L53q
xwdd/WTEARJwbCTbNCfVRN03hbRz/2EMEBGcOTfpSPbec7wDC5cAfImz6gZuySZu9CmmZKUdRPsE
p4OhW+h9xGNxmOpeH8w8fe9S90PGag+x4M4d9Jd2fFKQmXwz6ouWYFlan4NoxezMjnlokca4QmL7
aBN/h/CyMslKcPwwxCZEq/aWlU3jKgNjf+Rgck7ymK7Oe2hbq4B2j4ohvXRMAuucimsNSiQf/eHQ
GfYekFIAgR0PDZhwtrucAVd1Apmuq7AcarVUf5hXqWiFD5y7PhvkSXTVZx/PHfkf59FoBoQnk9S3
Q87/HOnXZPDocBA37t1b3iVvgSjVyW8Xgh24PmSADRv7v1+ooGntUJXJoQqgzzUof6IUFvVDxFzc
+c0OM/scFNzHuvY4Fi5cjqEoKbsyu+lEfmrgFMT4QPvpOfB9+xjURBgzkvhTJg5pBRSgHvx0nyTG
tUcvb51cHv0JYoG7hOVDm9+pQWVdWandbyKfMgyyzE8sPA9RR9NunLGJhBVE/ULNcWSLS4yYR3aN
JPn9hX4wXUtyKdDKhHHqqjA8104YHI322+g49Na+2zHJJXw+wSb3RvqRosQdN1M2ttjreCEzvE6c
evBCdJ5zQqtwTrTROycf68/e4euVJSqkDJ10bS691NOypvnd8CTn7AMQ6NXuMFR0A2pGQZRxxV7m
2aporqTgmIboEMZroMPf7IZq9vUhhSHa2Zu28zKMAdb03njE0RNb3aPlWck2aZF2e7xK1NLemzO1
eSE5DWIxzSsJZr0i2HAJ3fSblANm2D6XO8PcGyZ7ZfBQ1DOliOSuTOge7xZIGNQDE1i5O0R601nT
z5B/NMRmnmz7R83+azZCS7Oxww09nqWkwxkkJs/ep/qaTcO0wkg8bEajOHYperIeCbe77ZfFIDjX
bJlm2923tneLQ+tXZ20aPJ1H2ZkfLTPAE7BU7PKzS4K6iw8FwKigCTc6Ft1GWJ8+E4mVU7X7tpmc
LdUAnGImkIqh/VMalX+57ybf/2UzKUMahFlGVIbJWOiFS5gJ1aSZYAnbLbmYyaR+AYpAiLjaJWTH
2xFHB+qUvXMCD9NgFt/ZbPXXLTPnrZlSqdI3JbVLW0j+KwpLmcE71vcwppoR2nIGYDLCdanOgYHd
I4pRtgthgdrks2KneDHLNt7OCn0yc+ZNMxYOXBdcJymlY0vUVF/dJgNWJIZkQ0gfpm8SReQfC7E2
oqlZ+ZyAKy7rQ52O23JOb0leHdsFzMhZlwIoKsVdIhpGOl7LF+22+2EEM6/rV9/Ab5Tq9NYstUNN
9MteZC7TSZfQxgIbcV90y4JWMAqZ7Xvu68U0eqIC/IeQxbi3RXWWQTWtnXqg9KQfua+SzWgTIaBq
lll6/mkSR6sq9VSZMRP2tN0kwWL8kvQCgI+k82U89JjUcUw29zbPklXGMc5VztbAWIm6znOhYM+C
mlRw/ojktxfrb+aGeDeeRhoWt4kQvEH1e6KSj0EtNPKjrHnnrKrcSbcDlOY8UPzEmLVPPwuUxX7E
CZ4TSkqDYYOud3Tb4BCapCLr6jgWY75NWwdiKkJVrHPUe0TUzEQd7VvzKFt8SByqzmZs3EryYUx7
rmG9dBeUT54uo2WF38Xsb9gcPXKPtGH5kEf9j7IzHMaWegNOcF+gzklGFHVcPjJgOgFv/ooCoVZU
f+3KJD6ZXkf90YIyaMNDQFOkVWU7FjVjJaS41a1C3R5ZcXup2bW+zX79ex7kD2mll0wqSqrGbewN
r02gDn4+/o6ChHLIeroYkcAGSR4EJbuPo+/etB7dediYfn+kS+ajT6EzxQXzIyehzY12z9EoidcN
47cFrQM2KLcP7wMHlXtpMzblmIDCq1BJQ+tFKOc4lWTho4L7CVJj2X4UlfM8cAoY8NunLOZpkRwa
OFyChPOsjT2NRRuNTsoveyCnZwjeUKJMSWnF6JPi29P+hukoDa4QwBnbpK8OcZxVHDSPLqcQsydx
1XpGBTa82Uxe+cUY+KaPMvsuULYMYJGiHniwmgkGrgHUQyqnC7aJr9aW5wAPRTE4jFXG/HWkFoyD
FCjChH1ZazL3LNKfSR5zI+AKR5YiKJkdJrkfLe+7DoYP2TuorAvzFKQrXtAc30d5NsSNAjdC6q85
vztB8JvPNRVSq1FFxF3bVTUPvLEArFZOsAOoyS9AwcTa7sF/NijMiqZl3MX4cquahFLdsbfWjvGU
a05BQSxfE0FKyDv5DvOPgn+OFL9uwaAxDB3/lCT81mXivwDpwUbvzR/ay3q+lZiPghxVnDBt8Qf9
p8nFfeuQUa2Yandet7XbLobymZsX3LMTczCV060otNjnnWccVPdYzZk80mCkmXGsHZh7Wzks7whx
cH9McVP0wbH1NSDLRnMqT4noBfnWIH5MbSYbU4Y5MN9hGhksvZYD6FuQEKh7Uxwt3ddUYI3gEfWv
vCpXdaTPrl5aLAKGKnDI1t5UnyjT7c4p0oQ+SDyu+94Mcs6K4SbOyJIZNWMpWXLXGR1tlmYMSc3n
iec1nDFrTTdINJFPboJiwnttbu0Ua3uEDyBOsQQ1bimP0iIuOWYdG0+oH0YefyodDscR0+Y6Q8w0
uPRXzkhTDfEZck6Ro+5GCLAEqkG+GAzMMwb87imLPPZAHeDu3nkJLV7l4R6j22ee/q6CXrx4sEHz
msJi3OXxmcYWaz27znAEtZdjZjFTluuaxisID0Fks8ewmEsKudU5Oy1gnmLXkJac465gXC7bYwgH
H9twz0k9xC4fkI+rnfJQ93V371zn7rdZ0q0GhdPjKTexbdR0xRtTsRn6/nmyTRAYxuNcUvbSuIwk
TNfXW03cP8n9RdgZVkla0EhVEjbluSgPJAGMjWyTZuM7WMlFkL/SrHmrw/C59FMHYmP0lrTAmp1B
XnsWLd/CSxcp/2ZWkiZQvFU2puyLqgENR2EqYCM5j2VDfQlsL44tSf9V6/C5BT8J1SJk3YH7ORSQ
ScwGz3vaeqwGPpn0TVrBSrWmY0tTJiBC7qu45AlRMqgHh8zd6fk+TVHSZC8itH+TebNzLHZrE0VW
LdfBXe3P9BK2Ntx98CY21IE8hn6bs1ap2cq3fQXSuSponY/famwoNxkqvDdchm0eEvePmi34FEIK
mBx9k8ouu16THUlONjMRdiDp764woK7ZL2HiVsfE5xAGZlFczXD+1TiZ4rqmlqvXRFzS6iULoBgL
J0jXpAM55IF+N7Lgs+zIBAwWOdAefAJTKVq8Ur5s0nPervpXpv3Q+CFWNNNpFBmFsP2mweG+mg31
IVV+ncOQLCOJ315QY9zP73mTRCvl508jhkrffMAswMrDVL92aKqXv2x3ePJyRhigAM1t6TBQwF20
Bkxa7ThVVDRbZ+WowKgNvNQhXrV6MsuVGeHXy9ODNTYHMObc+OCUZDtZsGLIy2AbK54iOuBWQFtd
DBHtKRsCml3cp0YEV7YFjP4pz2GMiQEvxgbEPe439sBZExatnzBQQId4nGqYERisgNeZ6SeIUJAG
4Z9s+nam+uKagU13HrKfiMpHuPmWH7P5lnvCC/dlVv+qh5YrNv2AA7BX43gXAexl/gvZEneao9yF
ENPfkuVsIAghTOmlzd7UiHKI14g9l1n9zCm8Sp1xSmHcJago6B7scXhDXQS5CV/KxiLud39mXpLe
kT/eCNDPLPkqQ3jIuPYi8SmCZmsn2TeMrDH0HwpcwGsLz5frD3e2qVBfSYNnvXqoHQqF8GP5YbJ1
VXipouZX4yawJZtXdnlyF3XefTe6F0PFm7Dm1Ao5NX3uu/a9dILT8rVqJ7nkhTyzY9234p0s8RrF
gsPWeLJ4tkZy2AdRfg6zawUT3ben22CqR78jtxTscca927Z7xzsJ4WxjY8hwYiJsGOBkxOojtuR8
9jZLJDVt3aYunG3KIlW3y/kEbwlQAY465UTLFEtllFGxPc3PUQN8nUFHK4Dxuv1dpsqzGIqXVD7z
qm24S4+kxWlyIAQ8+nDIcQTxfnW0YMdZfOVb3gMHBy33ELSUbJRMteaYLIvqOGuP2PiW7ncYmsEw
HLB0EwhIwWDUGU9GyWy9FDW9e1P1QIb6rfJqXu6GJ4D9aCvSXfiQYzXfVLzgqYodcvZH7IhmVcTV
Q+M/5Ja6ryZNCcu0eID2Odvi1VA5xLXtnXIoQOvyS1UT9ygT43nM6aX3h4c4ZlJl0AW1KjT1l2ka
v47G+I2qSONg09KhEt5ElzyaxEeYhfeHkVYamaIbNIaEVBbIVdnLK3jXXdzp7yJFcNUVPM4xAoYM
lWSwYBW5Ni142K+v6j6QvxhsnVPiX5t8ZGjdxwfTD/eY8A8Fp+QM2DzLo+xuoRq3LdeIYU2XSFp7
OBrHLtbwodh4GwJz1rSHBXQIAiI9CWQFhepS5qegJGEWWBsS4ER2nO4pYAjcGpxp/Xw/SsBGLIp3
dhFtyf49LRd+a8SfRcrUg2da0d8PVKX2WPpq4b6DRT/Xhn+fJg5kEu8Fof19SLB9OeOZEzbLVWW+
WYNH08b0J8eSysO6eQDFTAeNwhha9IOxHqz8zNYD3IA82iZEGpIDkJqebaYPJfsX0K/EVyJqsctP
5OuPZvQOVtyijdvZ3h1+5zIHqeLfSUj8NRsXgxXVa42v2Wq+u0y+UL/y0pDsZwVU33mrnicssoZh
H1VbvaJj/prZK3bBL9MJHigT/pNU+oWqoF3iJA9ozschm0FjIbTir/Dz+GpCGymqZ6W7DSLVjjTU
F6yU86zEUx4uzX8dgEsm+u1m6pLP2jAf67T5yLjrjby8o7LyHeT5x9CS8wgXK3KCoTTLbjMSrCjQ
vkObCsMF+5mB68n8k3bjDc8Y6NPhiy2sG3CTjfC876X4uBr0Wjf1nsy7iZKmeH5WFon78Rl96SeY
vPsqtO+bNPmVEjEI3fiQ6hAr7njvQR8QRn6ZhTzXovyJeijbSX92jO5dcFMphQI1WRksF9Ig5kPa
RB85rvi0tpnnccDtWEy4wd4cw7kjobOh+31VuhX0svJeu2TiesQUsx2uYi6vg12f2lncG5nF+Jnn
pReemiC566zhmeHSU80zZTWjiBR42nA2b9uCS5vV0yF1T/HkKcjsW1dyfnrMncFYYZLNGEUq7Kyq
WE5fdb1NTyYQA2eCEN3jNOegjZd1uVggTd+C8GbBqdcl7vKI+RXrDBAOt6HgJcgZWkHjCjKM8lNQ
7ooapnp4lX168Nv82ZIe+DKAEIUD7pxK8NYsr2m7MHyeRDwcKWPHnMCEP7TfnSkX+2xkBOROT65a
pjHDX2DMde7lJZ7sGw2bX2LUS8pqr7P5LkBFbeal07T5RUz5sciefa2DlXDdt8n7FfgThUjj7wK4
qAosm5q95DFYe/P4MljV59Dt+rq5G5rmXcvpw6XEMkv8V+1xy+Wk1rBf/p7s6LJ4CpFF9qUJed6w
2U6JmqYl8kmRAU7BdcF2tSgb+GJoqjkPPrO4DDE6KS7wv/YB4FQQrcFWCd6mgQo/d1T46w1tbzuA
rRXbrHUunyxjooXEtV5Qt8BM4RokeMUZ5xBJUB09tz2ZSL76fDYZP5SCug6r5vJj8OTIG3ven4m/
D4A5+KS8RusK0u65SOt9KB7GOXprhvpJERfz2UagDjAup/am1Jzryh35LgbU5EmURXSR75tM6sEU
/hmOx0VbzIVrG6vO8g0zaT1RYBptqGm8G8Pu0df5iWPHgS7fFzuzd21fvBLBsOYL3VghFQqSc4ju
96njnQ0Iy+vlk8aseuvckONe9GM3uiVeqp7xSD90eufCLKElvsifPCwlsps3SeZ/2U2wMJOdR3Oe
eZL7UNk0BLgiZjI8NsiI86ugSzB2aJkyoGzSKKkkQxH48gmqfNlS7s2AuUmMy2CR+U6IANDZfKjd
/uoHijGhPAZDc50M9zKBgQk1hQOzOMr3vmOIvVjdI1olJirsu6uMPsJllDkUP/HgfTFtJXCCBorH
nJzTV0XtpbIPYZD+BNK7BJpK80lVR4/uoDlQj0EWb4dOH72cCU4n1nwDUu9NuplmlkhwnHtGeOsO
FleOmrZxUMjTtIB+NPBSJh2wdZ5aazenKMxFVl3HbYZ1AdsAClS+ps2evW1mQwMr78JmfFcAr9ao
P/RtNFcyGGLtx2Z1SoqDb7M84pq4EOw5tOwnTrBo/noa/z/A4v8CsLAUdsi/L9Xv8X+EP8Xms/38
J6ji/jP7+Z///Qy1ovud/Au+4p//6J/GT8/6h8/+CBAFY8B/8X36/3BcfF6WIxwlpSOsf/d9+v+w
pO1bpmkKpWzLxKz5v/EV6h/S93yiUNhLGSM7/0/4CoG39F/gFdCmLBiJCNaAUy3b/k+uT6EArXlz
EJ4GRnA5asUqqUpr0+HIxDMRXAI/PKGC1KfUlc9ZmQJ893K0o5HylfQUG8N4BLnTr/w6DnamG0Dz
9IsRvj29MYBWOQuLTG7aEvt+upgyEkR7dqrbYYStSJsc1CMof2iJwXGohh+qwCKrm/HZ/h+myO3f
WBz/Le+yG/zLtoEfIs3/+nvySjmmB0jExoZrY6T9j0WKY0OeLrE9xYNuttb0FtOMk0CUrpr6FJh+
fYo82mhoiKbH2TBrOqf4sxASJWg6+taTmQSYxTgI6xzYw5KEoJOtsK5G57hGa1cBBWSiO9HJ+rIA
otZWVzzlhvlFGkfe/n5IM9C5yh/NbeAzRyN4MaLhR0a2S90SJww5CUww1BftkEGHs0EP4DQb3SGa
kYoml2glR8QBpkcS8rPLz0RQmIU1FLqjWT97hrZOavngM8o7ZRMF7jmM7uVDsxjgp6Rwj7Px8O9/
7FPLtpqzEImpFZuG8cNBRJgF/37QEV6RwPLFOulSVpnlQ79wpkUQPIxk7XaBQ7MZm9gs3pES+SgO
pWv/9IVO1pMEL1HU0MXCqXoHPQGXSnNq1h2vGaJQgFpomqdyYSaBSLyPiiTP0fhRnxD1HNI/6fzb
WpxPbfGQJphBZhD2O2icjyrtg1NZZMFJKlFunaRIccbyn3Nr+v/hw98/M0p308jJPZRZrveRaG7j
8lkNlx+gro6ZkKZULiUqC4WSGa6Nau1afPKqSKaQknYIpJ0vaXLrGbAv/48UnnVq3hKjAkVlwWRS
TtDuQgh8TbpgzNCsyDNo2ILgSk8Nt8NmoOKH3C7LthSzvwra6tNO2KRApOIVsWBPT8J6MFv+aDZt
5ilhd+crt17ZuqfuaflQKs4AIiwiym0csHdFM+6Ssnv9+0d/P4ThyF9ms7HzHfFAMoZUULpofn8/
lN4fq8ggJkHeJyTxq0zSnjnynXK4qCpzdJGT0ft0OVNAiMgDPd4hzDOfI0HbVV+Jc13Ud2mDaVZF
Num5D7NrErB+6NpY/ZoTg+/mVEakuwphvBYG+MtyUPGxLSH9phEVTCUo4Bx3Qd2fhwkEYOjO0brA
ubP08b76Ks52QR5zqZIDabMZsF/c6jN2AbUTfvQcxrVYp05KL/Sty6zoVEfJBRZ2tK98JLWx8g62
7ww8VsMDJjQcLemIGcCkHGEVKcPnmMJh0GjTu9Q06nVnVEhR9TRAL/jVyQ4PUADPMiIPtO/Coj6J
mnuICAiGxMrmqTtCviP1fGJUyDwFMwlzKSZrA0DpsLNPFJszSnK6cUsWZDy0yNutduQp9rlFs15b
2DmwveED9LpY7qQ/chgl+FxhrrTL9rWO2k81p/BZO9p1PNxM3rjOO7c/I+Snex1VT2E5cTIRGw7T
bPSG/KXKZm9TlhCryLnUK+XKjcy8rRMO/kql5YdgxLOzAeq5FX0iQQhaUBuCXgZeIq5iHzGMPjd+
Pyiarcp2Y5JCUaQkbIJ7Xy0fUv+RhWM6Js5c4qQgOfV3oeSBWR1kRjt35dANNWYPjdu5m8xMyN5K
fCJZ/sxxD4SYdtx1W0B5SDwIsu04OmvH6o2dKNOr0YgJhdRGjglfdDmK05jkZ8oe/jAxwvSao6wH
IB/s/gcaJyXO4VJ/G5OpHzQeef9du3KdW5aFwJy+imIocAaXq3kKqg0WC4GkqXEkRIDV7Vh9wuog
brV4X3Rl2NivkueB8KVXiRfACyegHMa+7ar7oqsarL3Bz+Q+yTD/FbQsvvis/17muIpPaQT8XXnZ
r9w01Rab33wKfdkDDkEoBtLCJVwrwM4zPyXVpbErW66HDqBCk1Kipe3iBO3VtlWzCxv7NYgMuFFu
8OiK18aCotynnA39AsMLF8Qjhlw+F1VxplKAshKA7HQEgFDDJmlwMPfr7hDrxNz4WN6p2O1gN2pz
LTNsnjFeoM1Ca+PNGZzEOURlNa87h2S/IdQ692dqLScbE3iNBAmM45yLx3SUuJqViZ9cfDCUi2Oi
DlH5g/J+Lz3D2oQNnvZ6JCdp5c5FOSUYGBisTduVG7jY+CH5F2Jq3XsL+N1WREio9ITRBl7TnlWY
zVbYVrnzRtddcaaq9ubkf41xgcaSBA8EDDvqEk2iI05/hfd+FiZIKxu7SazSrTMHxSnRFaFAm5jf
tBvacjrEGQcByyd7FaQJ/bfVm40dGB9SCORi8lFm2L4g13y59eK0DIkTG8iE28wAARSl/XyEMHOI
w/KgKeLZeubixcU9ittrvox4N2hETmqQdptG9C5hdkwYM4VlKYSjPTEHPBx+Ca7Jr5aIgdz1c8aP
MRkvbkR8Yc4N40E1y98vjirmB3Y5rz0j3RjqdxCE/G+pEHNsarcUn2+1WCbdniMKTNxtlyz6rgOI
xWX82bleuh6q/CMy2ZkNjyM380oViCDaC26DgpynyvSCjLxt0xQcDGwEZoHGblnKdtSt44VX2Uve
8e2SN+XDUUoUSdXIBgfc1/VtLoheFAkhPWJzeRJesF5g97Qy7vPuwaTMcm9QG3WGOO+0TA6X1GQo
aQlxIi5LSxKVM1tQueWS+4E/3UTEaouWt7+MYpCVraKBEUeSNH28RRPVwBU7NhKFV0eTGGFUMuBQ
As1KKntGLOe4THJih6/gPfVLUr+5wXS1EXJvT968dj33PbZ9rGkdoT+dKes2kQS+kT7fywIEdpR5
+7IcnqsBWqro5Z/UZWcyRc1d4pm72GdHxp5mUU4Jt6OpTZvGzdUxLrNw0/wxkpZEPmaFmIFy6znU
rqEy5hADkDAlPTwNvBdUC3DiKvYBM4GAcuC57cOUyXdmsAXugvKExtTeuX7FI4T+3YyKxjK7s8bq
4tm8MFFcUVfCbGugDwc71Loxw+HXZF7k4E2vXpEdvZGzIv7/Tb3Um8VYLnpVumeXdhDLT78bD8Bv
M+fv0iHlXkKyVbK4tKkFc85oqHSJvOLkJWLa+q5Wn+6qRq10QUgWoCTBTaPYUsQFJXG6K90AaTCy
sSyCoMwWFqWxUCndeF0BqSzq7MtbqJUEszZx882b/lQI6j0XuiX595sEd0mdcY7Wh3Lb+7AwS+ul
+bvPA5JJUHaDINFyK0xfcw9G3kqo8AasWQHYVKF8cAFuzgt5kwMzBtUEIH3CHD0M8kMxCxC48DrT
hdy55F3XHjBP2luthe1Jx6baAB29GJyDsWDXu2IhgbYgQcHt/xpBhNo6eZ9AhhouImnbDGtNwqU3
2l3Lj7xJFs5omDU3ayGP2guDNPU6Gq9Ls9sHcI4WTmlBnycbBwR/d6GY2nXx1k7f00I3DXPqqRbe
ab+QT4FLvNigUEeQqDlo1GJhpGK8/2oXaipG8Jr65NcS9JO7cFXFFOwjbaxzZuTrhE4Htz7izvbX
0cJktZlBCihX4FAQoQYJuZWNPnNWYK4M+5hCLHxX0jn3PcDXkHd5ly8M2AQYbFj52y6Q5doBEwuk
67Wqyv/F3pksN45kXfqFGmWOyd2x5SySoiRKYgwbmEIhYZ5nPP3/QVlmnVmVXdW970XIMiMkkcTg
uH7vOd+5YGrf0qujJ70QZR3Qss7CmB0X2qwJdjb09EfRvQ2N9crzZm8vdFoJprYEV1vN+HLBG8ul
Z1ffUXN+qg66LexeRiFLAJv07j0AuEbyNC883IZyDAqI3OSgck2GwHGNZVAKklBC933Of5QdaecR
CUF1jyWuozAN3PIaxgv/VTBcTABM0GOB+k76LzLRCnRvIfuBJg003zyG60umA3F4kH67hfkLgm9a
GMA9MGCe++WTn1zQuVYLK1gCDR6AB5OpIPbZwhMuAQvTJp6YEchHa2EOk4bAOlwxWA8XIPFCJq6C
u3EhFc9yYRYv9OJ54RgzMUfH6xYdNpBF5j8MqxYBLVxdD/Z6ZdIxZE5gCzKto6DfgsWuyBmJF3sx
hWSg41cQD0+2C125Nh+HhHq85jO7TBb2Tq4uXg0HQBbuySit33MF7CFYdlUu9OYRm6MPkGGPu8FG
ELwdF9IzE0dzW4bNdwWgYYy59tH8VBlFTB3yoRdetFjI0bCR062Xej8du7TuGxDc8wDEt/BIMcQs
NVY3HGEBXWSQMXXgspLTGuCJ+dEZh8kmk6CE+7XvGF3lZWuuPcH8KveMa4hqcjcSrQtxr852s0qx
jdTOS1Ith5S1UOIJb3xGlt6IJjpvmNYDa2BEKx8Q02BCwcq46RqUil3KvK+rF82C9QYKEeWjaT0w
yqVsS8xTZbivqbTvRa3f/WB4UnGp1jJllXBSC6he8h6byt30kfsDXDtXTpglFFYgznFOHnPqXVGv
I+Szhw7PZGAj+yqJoSZKotixN1sZgdNfWBzngMoxMDW03PaSkrQxGROs5fGTjJwfQ5SAiLTMG4BC
gA/NsQuH97IFnWRgWrEdbCGDSyweg37imqKCvKWlKDEJpkD0+9414dnLvPcCzYBNpAo+o4Lw3O6u
G5bQX6NibsvyZ5n2SXXxnVl8DmkzvRgGNYewzE3UAKBoqbgzkBB1WjB1cYctvspHQwoUCsLdmg2y
3dAladmcJYPj2V3BEFlNHXrS0keSXXfASWufjO8oJolwoWmGS2va95YZlAsYkIjrfv2lVcVdiRcW
pV3b0lftx5F4cq9+MhjLIPCng4kOtkmSawlg3ZaEVLAXcbLa2mJgUdPPfmxwisSKm374mXb6OYKl
R+jIxYp73kPKzMEuPOhA8qeigheDzSNsVGKNt+Z72uDXcdg4pIrmaF0984spm0gy2gJ3/y4wA5YJ
XAFzrMeN0BR5DFDCXduOmP7aH1E65HdZMB3NybAQL3o5W11q6OAs6f1vc39SFEXBpWMvRxgknoP8
C76Cwi+OMeoKmz57RbPdYXU3ejaXeDBjrhJSYwQVtuuVPWpRHW+KERXNPJcvAkHATmbWNjRjd92F
CF5Sn5xE/mR3KeTCVTcSWRDmZbJr3R90ELlcx2jdTiXZkBQkUzcjzg+/44rg+WoUCIkqvcJITGAO
CNIRuQdlBMEVjexgEGEOKTPF7b8cSJCB3/S5L+E+40mn546xwrUwIooENa3bgIOm9bgiC/2nMyeM
fhIACkOByWWALVam3mcaJs9ltGO28GHQCwDmEgO4s3ys3+6jK7yCjF5ELdKd5coiCJva/hYXao+i
5dWz5bQdPf3CFBFbQA3LJiyQTFQ8yEYf6TTbojV3OAI0/ds3iEqYrx4chi4mlBf+BOojyFwiZlya
A2xknJvPhCjhamkPwkK20tB45OH4Tnigvyksm6m+IpugSSz28jwnAjzcB19y3HzoMRSReu03PsLt
yZnou1XsyEvm7UAX3N3c2dHOiW2gc24Y7P3G25Z2hopQlr88wgM3hDRdmcjH66Bvsq1XxqcQHeF+
8kPaJxYPpPhWBs4tBUq/H72KLFfjfRiwVfvtzyic4UKoQ9H297VLYsx0zxrSd8aza3oC6Un2MgUP
pXS2YwbT1e89vm04EA5zqUefhh2ZdYm2f6LQtPvdnEzDJ6VFaFQkzsI21S4UPb+a7bUPqq9KtLch
4p19yKlG4jIt82aq/NcRS1PjzMDIeVDy1CM9QnLuiG1JNy2LKMpkHGnsBPCNQropJnMz+J/UVf2F
qI5r1frBIU385JgxsqmM+tjVzaHxijNwQi7Hoh8Pnjm/2tX47DfRQ6sdwqdk+FE6zl4WDQbOyb26
hPY4ofNEoKvtdrfCdUjUkqsug0ZJTaHG9ESGxzPaCnfdU/WHmXXNagS4yC3zDC4ozvGTN7JrnQme
JAMSm9QPsmV2uE1pVY0nglqAtrUfxEqyaxFAc+2MuLvu4Bntg1juNRuNcZ1/KxR7iRnzKSm772Dy
zD9iGtiVP7ZdU257r32pc+vVN58xtAYrBMWfTTvd60BHXIuds+bqGTdpBj8TDeM7jnBwRipgekiy
XG2gQiUknUzdkTvD/kXBtiYgJFsRIfW9ktHd1EWKTTRT27aPHptuI2P5afXJRRHvuSrN4C20vUef
HSeD2geZO5+GkT0Xy2c2hvYVM8omQ8yqF06qqUwLVzV6XxU7KcekOFa5vrc8koLxyfdO+9t0RoLP
VHEpxT3mYgtdZXmXUKau81r7WOk9c6fEgrsifSQto2E31jTO6O+zA0HKEa4myFXNFNFCjDVucirJ
ithA15y2VoRqK0xa4y4wvOeIvYJdCZ7S8Q2JxXxIKTmwwZpsOnwYUdnUYXidsSg25S4QiVjip9ao
/SU0ZigOrV+tNYGJowXkJ6Vk1gnTxTGr+feubdBnmj8KIoSxMSXVPkHMUagsPICuoJsuyEGQM7N6
yQlNZoy8mEFXPfnEugA5Vg7szWUGZ4r8QKpXwZ7uMjjVDTxeGSHHaE1rJyLnpl0qGrgxcj2W6QUj
dY5MYP6VlriKJi6jVYTrYGWyldjpngD6qHJ23px8QwsIEqe5Vn5qbyRpkM+jOLIQyW3aGASB0X06
VEXxk9jvV29hL4VT8RtbBdXEE8GM96i/ONJ5HeHA68ezDuvfpLITjL6IW4ppRF9rJ+rep8in1prf
RkKg7/w4dS7OzIVQ6ekxm5355A0B+jsrvi8Z8rd1gP1+4hnCCpq1+gGOGVsMxsYrZZN1W8D626Z2
MKz9GYMbCdKoVi7RDKtoNu0lHkdudCsOYnDurS4p92b6aYeEYaALwGY+0ahsKS353DZNW4LwOswo
1NO0m73ZwV1dvFgCXMfspHJnGhHa9D5+nAwPFEgwvgy4wDaFiXKc7jgRnbLfssah+cz5uXIgHi1H
TDfLviR1wBs3mXafPSsLT1FAol8cH0sUkCeqZJavqXP2jap/Rdn4u6Qtg5vYPaoyfUxzck36mQy8
0hfuXkk5bP1Y/apd0oQUzrhc2xcVdL9Gej+nqphBMUi72Y3ILDz0EejIiUCafDsmKaeJ0bLFa2mN
rIJF8xYTn7zqkZeSA0NSQ6OzD1gNcI1tulKWZkfg+NolnCN9Iu7GuZdIcR3a17skNhFEcvW2Y1pe
gSGiRJP2HVjF4YIn/+bjBD7qcnxr46o610vWnA7Kkjm5m23wAKxsCOsP4TDdTePSrHQ67DlgGyzE
nVaIvbGmirPjHjrlZD9EaORgycKbcE01HohHotwPPQTRVreOY2e6TsUD4AliKzFcPkX5Ql2x7nhM
YE8Vd2HuuOh/PxHrDpAX/N9DFZM+XcwMMzyYpKZxVqKPTkp/R1XvY16nxFdGNd93DUYfyy4evPKS
24z52TjvvGwvBOOELEh6RLKMmnSIJWXsa+5Q4pnT9uiDrFwxOD3Tml3UMoihG1H9BlxwJVTtisf5
vp3ld8HTY0mGSozR3VcDZ1SxB/XaEb9o9FG1mfNUWt0r22X8ZfqzJ5kPNBepS2VUUQDjwBNAxwOj
I0ctwotuzN3VKYJHWkfDnqVw5Rqtfs57w9+5s37xvTxcW0UxPDVD9IGb84AM2CBwi0c8sq8bNiMa
XtyS6PLf8oRsi2VauImG0d1GwvuO9eDFbPP2AcIEqHY0KZ09wZT32XGIxHlC8k+WeBT2DMEs6IVR
9I3kx2gXTN+COTm1AU3UuVQ/OtO+NnG4CT1S7ewU3/HQufY9FURH3gjNCHTyUV49xTbZxH2Ez8dU
/cHSRHf1w1m19DGJGjHWpR6cVeg3R8KzyKa20AspM7wfh+ngwtTZ6rKpYFfMeA+VD7g6mw8kMO2g
TwabOh0ugzVzT1YX92g4Sy6tX9Vcguw5LaXOJXmQyrk2SEcwoVExL7vJMBk3My5JlM/gFkHmfzgG
7zNEv1L0KDSlcO4BPzibXs/vGVjMpNM48vzilHvVd2ew8WoBD+kyuSsMDP+V3aCt7+SjiyyP4ZIz
bywzlgzyyESJE6ryMCeNzcaACgBXwZDJhP/pF2a2VczszM6Z6NclFzza72yuwn2MI0xJ720syTm2
ysKilYiLOIjiO1V/pEMfk94AilhYRFfahqMurv8INsE5iwqzOMnLqFIQCXHrPWiv+xmAWuybCUO4
ob9VWY+pZwjPCdNuXPVMO1E875A6YWqsSEzLkUYarcBvWRcPCdtmQkr9vV5o7TaY0d5up7sSRMmq
76n+Bmd8Ue7PJJwvUeakO8Zv3dF0HQwn4PiwVe2UN1mLL1cegoyxtN00OwO8xF07lzlw4AI6fXQr
u+HgOZOzorFIyBzp3XFGeybulr79TCRO2pBynviM6+WYJ5sfBa3qb2Hv8NNNt61F78GayYJLJsrh
1LZQPeqc/JkBWWo5wHCAxZuZA3blqGjuwqoyN1Y0gOgBdZ+8tGlCxiIeYjD7iJO5SHYt6BIWKsN6
mmLkTBNKHIRchzGqrU216HNwAuwtSzC5EdE7ZcO8aXVUrC1lPyWV32wi2s0rYBfzoezxAcQquybG
QHHvehWuApj+jMUwIRfJ78DJgSi0xrVNAfO2lHGPKkmHre5Nmo0xoqn0CR+JfJgjnO35rK5uxtPA
i+aLw4aQRbtb945SR0dZ7/mwWKlGDcTQsgIcBQ919+lTmz/NVu5dGmPeQpFoedv4NhNBkgPO6p16
KtT4bBOyQ9AtbbkhsJuHTsCMnsC0RBhHm67vyAfrznCfaPOlbXi/OFaJAdgIZ6hutZzXJqkb+yE3
H/I02ddon9MenlbnfSTh26CSu0xwN4FOtrcBPllVOIdgoAbszMHZT1ZeozKEwqVjvMdm6G5xNXib
tog1VM8mPWlEst23eC4/87qjRG7xz9T2D88t8t+2zI4uOYJTvYjlFLBpu9ur2az2mHpWYVmnpxnF
eGmM4W52FZsin9IbeyVHipBolosMBc3amIXc9IWmIx0Zq3QYroXP8tMSARm4MFWmBp1EZAe/1BTj
IOrBUwMIvAcyRRt+8pIdMR1nIBnhLh6zc9clHXBHeo00tOvNRAZIWnb9yUzmfde5KC/H73XeNHeC
2mjdGtEWXq04J1kRrLOMvl5ZdMEG62t7GpD5sSVVnCkC0GkZgwnI5ic5JCC5hvkX1QYQsfot7chx
ImaVqVAuj4GIyLVI82Fjjc4+ATW0cZCTPmEwXVWyRc/REKBQDrG6SNrl/sQDL+7t9GH0Z7hofbuv
HMT28sBs7T2u22KralxmBHXQEmP7YfpzsPY01JTGuRsQrdM0iNHN5ek1aubHGSnZQ0fIJ1tjTmdc
zb8YV94rN40/wEzescfjYRZAWuFTUOA012kKz6JsNqXrql/gsvGRaxjMAtg+JgeefTMe1QBrdJzY
O0Gr6J6nBpGQc/sgZc3pM7mlk+q+RrjuWKwVjdB4f9ClZ1ZXPFohrROFMnuLjSk69D7SbDxSfCtd
bfgmwGq5cw0z/+HF+YOL+Bc7SM3wBSzWaCbPShzBv6fnry+GEWdLeCE7C4TiYcm10KDhoIhtmEom
5JdjAlznEF6PdcFmPsrwVHSNLk6z8tdWqvqdKuXPqIBZRkoqfh9RsWoyV0Q1wCSiqcSpHd3vQZuf
vDTsN0QhP+RunH3L0gUYx/A9X1Lug9ZFR7JMOk3mVeC6SMRqj/YEYt3wjp6m4Jo8nbAyNyO/uchP
nZRE71QvWNzVtik9Y0OnLuu8I9QD4hhca1+50l4PfdGSAmSsUZ9AJVXJ+JhY89oeW8x9xYgCMC2Q
txu72SPsqqIMpIj7GPOZuSV9zKHr+q3tLbGmJTJzLd1iW5ozYd8TBcoi73XM4YQuhbzmPNsHVh9f
AkNfE5HRtZ578sqlR+MOFgiixxZ1z0j+brRMDgmUbkq8dJ207mCJVZevL0LF2yhyt/BHIyL2cCwU
dij25cgyS08OJa4X17DMaNtPpAMIny5OhVscOIZ/6URjP44wy88heAkssmzVe0zMud8OwJvmu9kF
7U64JfGROXHMPaa2UR4LSe00tkxApgDmUG7tTPQEMCZORKjdgsp1z1YYBXsm7ekqxHSjXafaZilB
5KkOpoWpb22sIf5WMNicUkiDVW+dx5GFqSirO+MWgw1dleTm7Og7D4eo4eFu4YHZlXMf7lOTULam
9B9hE5iQAXvNGLqfrzZmLwir9pm8CvVMrMy7xi9vObeSnKa0NNYiJxdwkl12jlt97LDnaLBKuM0I
hXIi9RiwR6gtXYF2zaq1URFJ4Y7lp51Ev1Ul9K4SgExKVePgJu+VDgpY+nDGKTVzNRWW+yvNPIQ2
GX7CHPmZMNS5qZGi5IG604n8keMlqJHo3XfZHDzHDB7jHKlz7LAypq/kZgwXxF9WXGwtQtiYhLCj
y/Ude3+eMiz8jGG39RwssKelWViQzqiscQ3wBZIcJ71htwD9joFaVPMjXQBOZJS7dg4eOwZktO+m
xtg3hEbw/hhwVPmlHiR2BtBywWyRUMgjgYyNcFOH9FDKtnYo6japjTOfnN10Z2Hm7pZwVCuDKm7D
voZwfDCY7O7q4gqTed4R7uyAuOjMjTHlP6R+sU1GQwKkR4HnY+XndDfoq8ONcu08+5mlFrvtdk1R
N13Z8mMMjZnGmB4Ch9q31qVf11cFBC+OibeSfbAxidiiUeEeh8KjFc84gj1yR30rpoc5JD4+Tp/I
uWanNIbHEDnf3nOI3rSHpmcKyqZXovdDiz9LE2NeLAi6S9sfMsG6Klzqhy4yHip3AJ7gsu7OGW0z
oeW2wC/60stBrYncekI0TegRnK67vOgJbHUbSrfZO6Gj9w9Ly3ssYVNFrfPbA5uPJiA/9ENh7qEn
HhGrTfBBTALs43THBn46esuXr/9yFrgFsC2iQGbRk0LmMzDFILdJAiQsX1++1BhIEwjETcXIEDpE
Y1TbcUYXCpXSkR0HA5+ooGAN2U+hDiPVNl3TjWYuxD99/fvXl2asCEs39CtvnZFvzBk9YkKm9Wk2
j+Hyf19/FdCOrnqIIfEibYschEOpAjmagudbFPQ04pOWbDIM5YUHtSFsjvPyBU0hApDYFezDbHZ8
U9cf6XB3f3y5pUSrHyGWCWTT8YuqAS6TQTv/8VceVsL1/9dS/9+gdCHZOvafhLv/pqW+f2uaN+KJ
m4+2bf5M0v3nT/5TUC29JcBPm1o76q+KamX/wxVSkhCobGtJBETl+0+SrmP9Q6P7ArPLo86COvC/
SbqO+Q+L/CZPKG1Lz3TE/5OimnjDvwqqtamEp2yXbZZGuL0Ikd/frlEeIEw2/5dnT9JIMGUeRD1c
CvrgPs8+FZb2ztCsapEWwx/a/D8E53+jbv67V7SEcGjXScRTXxLvP71iivvLAXVRHoBf+3a/mnX5
asnz4DAiH/yw++Py/T++nPybD8gLeTasYMtxNCDjP3/AAAcy8PCkPJgptx7MSkNNt3JO3mQ13/50
+v/mk/3NS2nWdAfKMeN4Xu2vL9UriCJFTXMdpdBnkiafjIo+IQ7QFf71n19pedN/znDUXE62dmHV
K66BfztrLHQzcsWRitQYgIFqJARNKNN1MlLy/OeXMrnm/+21pOmRE4fVHDbd8qn/dL54ZmYO4XTl
wU5qCyOhuOGQ2ZRankYWMJ6Gol8V+s6s20WrxBa+Vxc7AFlo5ff/+a38K/J5+dRgFT2Ls7mYFv7l
+Ko+00brDeXBo4cnEv9e0l2bgvGGi+k2luPSuvnwo+C/HYG/O68SY4MknxOVGRaGvxwBw3QLW5kF
l9BijBXtnUUVDsaDQdN4relIrPLgHOfzLdbEoJN391Y79a6caPxExNkSiSlfYpm8/Oej8XXg//Ui
gMJNKamUIylv//q2ZF10Vso49tA6yFeD1D2gw8bwBsdmJXT7uxP3XV3xFzFWd7wLiFvTpylBDsa+
8lm7hCLMqENk8F/sC397mrCKsDwpIVhe/vq+ZqIIJvix5cHoqpqGhlVsagJwp4nm8uBwRwA+xkH7
oySv87+sLSYelH+/WP/02su//+liJZjP6Y0uLQ+jaz8MAsJCFySL3oRNaI2+SUA8FvF4GKT8FUWv
Of7v/3K1/O3F8qd38C9nZUiysOhz3sEcQoK11HhDbf3G1C4lFTX5/M/XAO6Xfz/annYIKvZw7TiW
pf7l4ixIY9NZUWZso8qdqhT2yuRzEKjVJtGbO6fK9nRd+jR67Vo4SVNoIGjTwxXRzqH1ECN1Yjpp
fmZKp5Pnc+3Y7ATHAQJ5I25lEIH57y+BoM8MFADMzOgW30YWOC9Cl2aSZdj0421OcdoWZ8iUHbsC
Erj5Pcv3dxISBTGe1kA06mQ/TyAK6FHO60afyQw6VZILNEn4Jrdlvmh3l3yu4SO6IDEGd1341HLL
DcVu7uo48m6RXIVmeEgXLExo9yiTvPz+C2RiOMiWqgkZ2PjIjAt4HNuXYrwrqBIJfpJrCDyPrWKM
LkImr/RMSIgJ6TNVwYFhya6J51tbiYPT/E66+C0F+52gvkUXuINd1tIZ7LeWF39mbvpZWPHncj1Z
HpewmfMZohxdVPOOjZJ4cI4MbXprHVpsvZB5q9F6N1RPlmcffkrSVmk33zcNSoGBz2WO8jCM/QuY
4S2ytw2DEKC8LB6tHE/hAlsyanZh45S9mbwmzllUWax4g0d3fZimqxmBxBII4Aw+nJ4BF8Xtqutp
9vmK62BoiTwsTCaBmeK0LAimKSuOHYrcr8MP8vWTRsjWKowXt8W2aBTZZ52h667Dz1YF9+gV0MBO
GQ3qUJwY6L17mCedkY9qDCw97ixufdRfYu9j1MARXdhIUFZvCEYRmHmsi6V3rELzgRbVwOSUd+Lr
+Wm0NRfsfPN0f/XIqyRH7BQmPT/voWl4ShrYGnQD3jyXQ5AjlM+j31U/nhx2xstL5PNwDYflQos6
ymhxi6bqJwobtCfpmz2Lk7scKYqfy1jKi0rEzQCtYDjGZ1Ikb2acvfV0l1b2iMhwGlZ0H3URPNmF
xWa3Nq8xo1eHqc+mCtwWJRvR2/TaFpJWBgif69Np/Ax+6rlHub5CZ3pyZFph/J5uM+9oDXFtV5UR
qSFQVGNIWGuejg8y6D8YGQ/syzlZtSSOpEouxUcG2//RZU6Gs0oeua9I/1luhITPN5r9dXnuxhUd
0ejNouc+V1iJmRwxQDh7LVlto4lixrHAAofitlzKw/JwtoW8GB1bmRl/e2wugbQ8Y/dOFazJWL3Z
NWOMBsbFXRJPr5Bzcb6OvLcupZ+NZn+pYaRPKFQl/JHrA4lhYMcPX5dj5QafDBPBn5D5s6qN9Ltt
BU+KCPu1r3jpr6VER+nnIMebl3KvFISS0RpthhsmPntlLvT5ygcRZMzTLihoJ0ovfGt76ggnKbg5
vWQ/Tc/NTE34tWz1y6M+BF8yjFxCaFjW45hKOm7TzVxO1LoIxLvPDD1ST2Im0axT3XXdJeGnoj+y
wkvDM7AOtqpMXlWdvBmAdqqo/elGx37iHug54GaQvGmjbEFajXuJsA2/LSXwqCF3DZAj91/f4HVk
oLLXxfNyI4GZufVCRCLjgUOOzw1RBSJvnkObmsyZBuIkdKXTOLXnEtAaVIga6PlurseToHW8STz/
XnQcGw8DHfFRB5cYubFWECXsaNwNKeu2QdzWDl7rvXZhEk2jdUM8yN0FcIZfhLCt7Wi0ldzpY73g
PEwmrkgdGXS0KI6Y8W/8ewjX7pnJY7oqNZA8pt+6cIZjaTWIwsLhaNsVtDZWUdp8PCYLGtkozqKd
FMYL91a0jwFbktdHD7wl9xMsAOouOjGMx57DHjy+MZbeNiWzcAz6DEKvg/xoQZ6lptjGBvdVGnKs
5DDdRDoQZrtckF/FCwGfn8vjQGTpJxkBBwCJJ8ES17Y54thW/IZX/Awubt0L82nwvdPUwTuj57jx
sRav/zhFU/uNsPD9mOEOXS7+LltY0Xj0DGZUERcUlsU3k5DLrZniw2umZDch3Fq7XNbh2BfbYuo+
OiRN5JHJ5wol0R2hsATt2TlmvhlZ71RKfH/00+ygfq06jkhAqpKusnPrGUhkKvOXZIC88WdEwKZH
pEPTWtVaxpW1EQPXvB0Ye1jWESeQDDKXtHGtEOVEJeaWkn7+qraDoxp4867BfehgyOuBN6Fvn4lW
KwiOnOZDPJv0ZkUzbSpTY3DNvbsoh2YfthWKA4zs3MiojmRxn5fI8nRP2a6nj0oTc8D0ZDXxzES5
9YFNj5ZOxUHqGT2UKZLBTkP5JiSav2Ixr2LaDzrqt24CV+3r3BUp9xBT6c/cuTV19zCOXC5tVquN
7Vlv5AHpTSKYLvRzhdwc+0cItnillPnGD14sB4oYzqODQ+LsEvhJb84a3z24L1vtxR5iVZrNiQ2n
BbbvqkDfRnAk+4twsLGLtQaKO2pZWMnxuvsYRTauB70uiC9bxQ5Y5lbeQLS2a/Ruz4g2n6xlLXfl
ZRYuQLWGWzQY7O+KEPjV1xLkYslDS5VtQ2IkO2XhZy/fy8a9jUp/pCO3ra3FqxqU2MxQ3gnbKgUZ
wF6/Tgf+i7OCHk2P54rtwc4psyMbzXZjA51bIwTatV13DrQFWijIIW0RzILDclFPZfXW4bm4mSdZ
HMicbpRlcodTGHTcy5sc8eK5y4lFyZ+tVvfPObRdxyqae6ab7xOJg6bSw68YEz6wpGMQTPInnCyh
dk1rDC9x4Zz73i4PbL4jchaj77rpxSnzYrQQ2j0lUeoDLolPFoS3ygeEEVQI8j0ZEYZnQeaEjYek
JCzeI2/CO0KaPeldWxGZt8WjJKeI5K0xfY14lG6AUalxru6mquYhKNK9qKDgc0EDeBqXvINMF4D2
DLGRUQWtw5q2RSLv6hApdGM954MUK/Xza0/ucNkPebJtO1SZjQ9vLxtrsrvPORGFq9q1Ht0RtrpZ
MGmWbQRlQR9KstHwrpIBm5IjGE36ZkZTcUcE9aZKAIqDsHwUZs83AzrJrCY4OVl1qpyu2nUS9Zts
p36be+gO4woCLWk5HaYG+qTkt9qRtx/L7OR6TsVNkVy9dMHy3fSA0bJcSoZ6ZAFLRIMwwUcyFRZy
m/kkm5mUea56b0ceH6IbwPUMSUec9ENtk+KsnHyNj65YM7AVmnqrH53vjoH1j5BiSqogodAK2JhU
dsutL7n/J5Lq+wx3HcHEe2Xzgl4F1XOGGbaOEh4BPS1mAut1vgYj3ZF44XokipJoq/dqQsUkUNsG
Nc67rkWqOEgXfGQsYEKONf6AqVqyJY7FFHQ8kcZdN4G20V79kAxAZtyinDY5U3KzTRgBqQkjRt+T
6sudhg4fFWaP6MjW6SbXpBl6eN0UQPKNUmF9QH+wbYBIVc2AKzOoo/3QuQc8t/665gmzaUN/2sgS
0auBDC4KqPzAUf/qG5SF6KhZIJZXly3gWbeKtq4MP+1aHbkH0/3Xky63CzaZABOhdjIKGgPnbq7R
fAf0CVjOiGLP86tVOdZ+zkJs84F96DybuAUD1qwRbILRCu89FMmkJbymfpXtpr75lVYoaMhzDjeZ
lfws0tYjoxYxJOYQBL27xEQQWLXMahatvgZRpFUS7di9yZ0f9fdyal4ZphW4DfEYhlFYQFlD2mxR
G8ydPuiRNDWintqVCYkjXxI85qWkJGwL6GLnnVy2D4D1zFtuJf5KT+wwDMpkN1qSn8v0bXlg/tFd
AjEClTGJqH/igsuHe90h3vVb71rHqbAw3C1FQaLmfmXOxqkwqmVOSZ0lF12iZn44QKkjg4nkuqVs
TcJl4D7xzppvMHN4wrKbifu2JGtjeBxJ7lgL5e0Z7PNOl1QRVGcJNd7665jMtn4p8uKRNelboYPL
V6kL4wNJiwW7pIniG7mE2KSC9sostLA+2onPXYvqzSsZsQCu8gmsSQEEWWWwljnsJhBlxKoaP1zW
DhZBn+Y+EICZ+Ivlj2fxoZM6/pxr0jF7fDgk+fkPaNCZYuGCYt9GempWdTuL0q7OKTQyN9mYy0yX
Waau63Ootw4b0x2yynXsjCH6iI7fT3WBjItlA2OvT86Ur0ijMcwKQyqnMV42W93Sa/nKVgk1akp0
sq9+Q5ZIIW5uXBtrzBhvlsPxH2Z8ukArF7tRfKw4Y4z8sG+wI9lbOQe3SB8V6Foglc+ZlhePzmHp
oJzE89kjWCr85RZz55vLcxp3IirEmKzHqaue3WUbMozJC+ir6sD0Ld2ZupkZZxcnu8/PhnKyXVDp
cQt+7sfkXFyMXqVycbMxw15W3gCwKFpjjqyxqNf/KKnaHI8K6xxDkNVUiQkNrL/2Zh6oy7ZUtsCe
24PhMFxF7/nHFRpgs18BezwxU9no0mf8nnGul7fdafjLBSi63mS30Iv0YNniAQVNsZGa7YuMwEJD
r36OUu8ALMBam1l/tTMPyFxIjKE9XDG7nqKa4rhTHHgqezZouyyKPg2POK64669JRd0DkeAYZMU9
lCl2pk2PF9m6fZ2DLoIdaufzIeyW97Csq3mx7C2W/bEIp2+OnN66DOVeWZONo7GUIDpl4v+1S7bT
+TAq4yJcSi0paFbP3Idmv6S8LW/CaoqNt2xtc5ndL8UUx4lCfNmsovo4de6rij3i54sJF6N1lhX3
BJSPp8rIz0pNpJNCJqcNMZnz0Zj4ySTnO5ZfvfQ/3OB/2DuT5biRLdv+yrM7R5qjB8xevUH0EWxE
UqREagIjJRF93+Pr33IPpUJXmXXTal4TmAPRBwBvztln7eFtLJ8sdAsVXkibhGukMKM7n5CeaTiH
sve+VAPE1EqfrvWFye7sxq+mXKIjr01F8FmF39SX1+WYU1lcr0CTX0XCIKXHxnvnFJsR6DUXQU6c
1++PRJ7leheyL0qWVRpDu8uJpejTlZfr95MeO4RgphszYcTUbOSY+YZ//kl2GH1RPWdinQp6G3eC
RBubDRcpf49Ws9DxsvaaiQaTYNZ6gDSwn0N9zPhfh/R0jf1FoyaSUnKWl6k1X8lx2ZC+RUvxvRm4
p+WifiiZsveUjcLzhSVnwZJyKHjpoM/yNh4VZKZPFdMCL4CorAhNAHkYBQpqR+VdS5pQZ12bfau6
DvNSuYyg+O2KxKm80aj4PhV9+4V65nolO9rqM5jpb009PMiuRJ7VaOkP1Lq9wiF/TfSvSZGuQ+yr
1llW0M1oH2bTuEFBAaw75mfLEMTQcveE0/Rgu49pH32tKf4oiKo0jhEyqmMKQ5exyP9kCKBnTc/y
ZzqajCnTKVadc2tTGItOlXMvA5d9C3OOWSsDyZPB3UF1CD2NZcG6yBm5VG7A7Goq1ztKn4KAwmuM
Yj7VWvuOVPyhxv9wGaeNH3H7T0zUV2FEBrYGvS4TGIk+h6umNU44krznQ/E8O4msamHdIQM+dhi9
zxZRDbA5Gkg77UiqZ68zSXTlpa02cSODU4hZqDisRQwnGuKTkzm308QliBE8n4vvhzNOd8ojTgUW
osfMnitEzBIkP3Lh4Rsuw0g5JlJc4DrZeyNDzc9MoO8BKlCOSMkaUY88a84RDwpAX1F9oTszdgOx
E8eWa2uuSmPCp0pz9nFLcG5S4bNkH/vINyhIv6E6nx9Or+7z5yRQfOVPpKD+jeDhtm5GfP0CiiJ0
Jn65nj8j6LpR90MHXbpxGlb2MQsqZJOo6Z1v9tKxFqpRW7MOxA5iE9reZxNAl9ctXOLq9mvdRzNA
D6SW2gGGGJOZUSSdvA8la7Z5yrK1wQUtl/eM9yD/3wF92St4M9t+ZFnkoHdqxv4hG6f9jP4Tqruc
H+h47kaoqSs5o7aJwqqVVihDZdlEz1CAa+i6nBpBOT6ScFmpGGmO34oF3GZV2Nejxmo1iegNAKhj
U+1b6wHqLwXKnBAqY6jSXAw6UiJ3eYQSIq4OLE81EDxjSWQw2tf9wBrU73zq5uOPrVPjtHscoaft
mjTTNjoLZGGW95HDbLLo0AIELXV1vHdN9zokT11Y4t+BTQ7Iy+xb0Qz6rVp7FosDJpjyv6zlL+rc
/Knp5usxGRmlgl5bZx2CIBKur1AAmDHchib1BlP+rqI0lKV46IDjTV2BiHeE5+0pCseihaGtIDSp
Bjumium2RrET2yyNfdsAB4QCGyHHNzdC7Acgl345sLhoEu871Ya8ZS7hqxHwIRkQq7DHIcHPf5f6
IHwz5sgUQNyVKBV3sitRNmaVTw4p0ovP1uS89xP+ZB4laiVRBJDg70l1l88MIclCRGkpn1s0a5XG
0jsA9QMlw1YgAMIJs7ZikXel1syFyVWtxjYIunR9rvO9pvBsJYPViwxNGQBjVgVFGcwYPxBlWIH/
QuZMQQ/GoSgqmJAYSMbWVp+/NgPaynkXaV5/o+7lVjNYo1bLBzWbUz+Uqde8qWyLvplFHpFZZDyc
dLOTNf3afgiN+D7U6wdK/t98Eoz7rL7RZ/ES2Ey3K5IA4CS+uHHlgUU3A0IO+jkm4FjMrsf6WBZh
tpZX/ZQ+1GnK5AsJCGALnKWL+UWjQg5+ZXy7+PdoHRE+RUF3hW8VmHnHAMhyA/abYGDQGIe4yE8J
P+1EaZHwKhYFzfwtMN3PmlVUO5bnsIt7Ojd/7te1nz9XNWXLFairhp/lcWnZRbbLi2Ed1V9xUHN2
kf0BRdhRE9XLIu3qZ5e1LpDc69YKq2ORuhqCqWTYQJi+GqkIvpnE0H+cRf6UQ8zTcns6pPCnKw1j
Gnt6qPxI27qE7/DBwA+hnysqMEut+dQuu2WyTwhLvQ1IgfpaN7PkQwBmOCf20E9GvxNDfTugAKYA
ipIRCDTYb/WeCQYG/5+6zihD0pk2JP30oY1NSLHAq6IBA0LhkZmrgmA4hMn4CBLQwQC2xWCQRXbU
vxbUswKdfbLBhdt5S31YpX3pSkrC9RA6wlJhQ1mJ9HNep9Z+7FGo6sGI+twu7orRC3UU8+LBqZGn
FOArT3nrdKdUbuzFBgkPhkJ5yahNoOMq07+UxYD5bmQ6PzZ26Z66ZGb6L3yNQEdhuju8vO6VS43a
QBZ2TjZ3zhiG5bENK94eM80sdlCKDgB5UONsIh2HKmjn1tqJ6GkAMHRECOntghRBnUMl6K7Nsq+t
0IxTn4sX2KD9Lkti0JwR9YLlqOcntYnT4MWXzuQ4c9inyYt+3ahjoNE9qErpW1wCm8oQE/FvWqdO
Gteo1m+7ZkRlJgXrp7isiyt4RKCaoLOsIOOL02VTjdjRIu5KwFtRnkN1K7XUCRroMoAqpg39wdTS
kru/HpGFuvQCZnyNf+vHXJLIRiAAkznhWRvF13k3Gye16aPUPDWtvK8I+G8vDyQBH5SlRDR0zdRP
akO43zi3+jQFxLTIR9xRxiaFYXG3xjWkVEFyrxIPbaqLh7JOwh0ezRhQBA4VOYV7nRrxk+k09bXV
dQ0Lxzg/wEwIT5ylB1lVk0+i+iic5pqHp1tHhy5hplly9LMBbXRcxGvHo7zNKxrzXsnt40hUWyeJ
YvCjRbHpdECcFjMCOh1MJ2V1SccFJXcJtNd3I5+h9qbRBmkmJm0DnNlDX83XCce5eljMvHqYLUpA
vJI4hTrmsgzrfEo2LO3DlIryfqlvCYrNcDHiF0uU2QcYnSwNHZMQkHRGWqyUWjP5P7e95hD+lk27
iL7pU2hsHXzvWALo5km1BnkWfjkmQC0NofXsjQuFb2MAc95wXzThggCU7rVwFsKr3F5N0s9skBvV
moboI4Ez8FoVI7jbiukUOtl7QqJ9m5I2PKlDaiNSkOSqVTVU4MA8yLZ0etnRIM9gEJM82XhEGPp9
OnCVGyW1dTYlQvO93wUD2SY23jx/ZTiy4HgtwcfZ2JdwXik9WgVNCazUMqGXcBdDHXFO3eyDFLeS
6zpvQy6/YOtpBbq3CfH7rHPECA3m/7bYdtOt2zcp3DDC4WYDQSimq9lEtZyfNtu500PoNNzibdxo
hO6oyhljoR+t+D6XyukhdVA85rK3yWRHUwblPk57f29adaKDEguiDYJPLJZYU+6zybiNsBQklWgc
wOJVburtArO94rkOE7pBOjPwVo6AX5vk3odeMt7STAeCs0wgtRdNMIkovtY1nz3vLfi2p8HC+I6C
zf4UIoXPmBLSFB7ErdYLIZ+UkpQWxNbJXQQ4G9lSm8BqfrRiuwKr53uMnP1xdqt5nxU1HDC4sifF
6lMtdcwOn8YwWI5Ej33GuYnweBRTUdpWABeMwOu2BoZv2OK0X2advzV2GaLn4a6K4mf8ViivodCA
cof5oIfdk5G6nHlsw+ZZAGUwMwIPY3gdxN7J6OEqONKbp/JtgnROeLRY8mAQnlItLt4Cz9on7lWb
iENUTl/8uvq02Hh/TswYdWDLI/NSVr5GcpoNpvDhbD7ZCRW5fSyRjlqE+TExjFbTiHtYXwTm1uth
aL/VTMq7Bpw+hsDV9t2sNGpkKF8b4ZMfo9lwtrqLjExPN57jVoCgqBb33fY5sfO31vHeWJjI8kEo
R334NtXB62zB6HDbB2zV6dYXm3zItAs1INX8AGGMe1BQHrfEhN3AkjLXS2Ymt71XMTEy3McuGjcE
WdbVEO7w1CCCOtG3wUPSTfcWTPcubZDoZ+ZLs/AmzRK9exPD3AhJAVoOElw7/xxW2ODgPPoIB+rN
dLs3E65/W9/HqTOtcGE1IN+w/Ia48zxq6fUCv7M2SMYZ5HsdiDEQQFjMzp1xnZfxM73QTSqi5ogL
9Spz62pv9P2dUVf4ukz9jNd5t8opatmaQ9ASH2aAW8p4TS6OMoL7CTL3ltlsc704RMBJRb0nxoB3
tIzyWBpGKKW4kj8jkguBLHkcXPS1CBKZUWcqXxf4HXS68pAHzb2Oi17vsnxSEb3ED99lKGhSCypB
hMVDDo93+UkbME1O7PFT4wNkpNyQ6jjCEF3AAtJc2yx0DI11iwX0btW6zV1aj1vTSV+h3H/EbAJ3
8pA1s5dTbuAWWKoRF7BVCAkpQU9YKIuzV6P2tNXBqv3Tf9bbWFJi9m+aK1+wKkDWBJjSAHzym76o
XZbQ6vHDOJglBuewwwm4SJQYDgwTORK3yt+Y6QUsYzJZlkN8QoaafBJqvZFLVy1Ynsy6CVDEOt4A
rAzUXxkSZrQ8FOPjMTRYzjLlkWHh9nZKHLLMNovLPmC9XVFsNczvjslF0CfMCYV7iEu7Wo1Ee8rE
0XdtjXjceIV+oa21UYYOst1Cd82UX1bha7iUDtv//KfoUtD1lz8FDSlW3bbUP/6uywuNcAahkB2a
XP/UIydqpIm1/Erx5N3o7tUyHkK/odAML/T//NnG33y2LhAFWhZUNUSxv4FyW2uAHD9W2aGSGe88
YP3FB+nRJ5swg2bYt6UxPzioReZJ/+S5lICM40muwkiLPkALxrfRotwGXQv2uTdN5h8ni5DPf/6W
zl9EYb7QhWv7IA4gF5M0/HdZWtFQhmg5KZeNx7eMOum71Lbjim6YxaQsFANznq4rp/eh86GrQjJW
jylQE1QtMWcxL8iO9Jm3K1kRozV4NeVazstQf7pl8Qqj6jUjVMg1sbMMJmVAm76Ubczk9k5JEEMh
1+0yHNjV1m39nMwADaeQRaHSabBMeCcR7GxcECTGwELeSDMKphlww2W6SuW39MzIWLcozRmLsxuq
Lw5QMrI19rYPcx59j4vxw4vvAIFkwUac59VpxoesaYe1NX02ZJAxBkZuF8xvo9dyIfXYmPPHDLD+
f/6vdfMv4lj+bFs3KLZ2XeH8RbBagfvVPEIfh9hJsSQW1haNKqtfqTdpZE9mtVIVlVdHYjQDtKM5
B6vrGLf6AHFhEiXDARFlz4UXrGVVe4WafDy01BhlcryeR+I5S565+SkKiZ80/vBgBSSAK728Xlo/
3w1ieQc0hisYqpSdU887FWyGacq0BnBZHr2GrYYQTideHXPqZEKxiAmSUaPBApo1ikCjAg6EWZdB
QNRMjEPlEn0jzEAxFDE3hlAwyHdjRGIq1SF+5WX27C6siMlpv+bUAYOx6NfVTM/TBO4XakWZFcrH
o4yNyrf22vcMdNCOmIMGxnGbFN3X3Ffh+hwPUQIQ22yM92BzX3uDcGMOgswDpGRpIt8W4UBxienK
1AgVyGMhnpjoEa8i4mMRmkuN5hr7Qw8NA7/a9rsHFWuvtPLWorgzqrTvVP5kxC5DfVMG9os+MN0L
oLl1ScoCS6Ara8MWIQvFw0U77kFEONgwYjtIugSSEUyQ6tUwE9x0kU2t08z+ZPMgGQI42OObNUK7
cYpdYPV44rjHSooEnJhUQ+M7B4C5XyDA0enyVetjWEbfIfQ89Gk5fJidjMKoXiAG6KdPZmAj1oBa
lI4dVPGyffqHy/VvRhTdNhxdUAlg+7asAfhVsRr2aEwsrU0PpvzJcjQA7QAauPK/ad1VAcvQwW58
hSKHcsFSJu9kwqyUSjpLyqjqLvsH/e5fFd++6TNI2NxHBhHJ3+Hj3eyMTgWq6JDZ4UuVJ3dMn48y
9J1RAwuH+BhIxVk5Dp+k9Apn09dA1J9Nz/6H/+ZvOnfTR29tUCJhIYn8XXrex/0QOEUZH7poqlDe
cFfBW01arCsq9Mwoxb82LNWGxf7qNORfQiTnlESyFJP6MfQUVG4txSYPvEfRx4+4ScywtNDYxdX0
D0pc/y8yed8S9Dko5H1dN63fdbhMsC3S4GN0mFKwABpZdJQVG2qREiz2wNP47K6WzHG3NqftqsCJ
3gjGkytgnhq8kAD19ZzG47aPPbi5S+yuDRmNAiNO12vFG+KsQMawtAMR5H/CZQ/BgxhzFo9FqeFa
5LfHMZ2eMOAqN2JBFWvkDU4YqQUh3vY/+ayFDPFgNB+1NGu2KiYeajGjT7McjNTcEOnzt8NIYC37
XNldesD4rd9WfRztuC3WHcrKJ/BgEC/8WyealxtqB1fU85lHCE6b0KqcU9Jw25g19GyDWnaMdrTP
TYXDRIx8lytYwLNErKuZBxlzVFLRgpia52uPEQlcwRhBze3d4NAhUzj5EfMvRjIznze5qR19YeOM
HL7bJYRLxzyAkmkOZesR0C5BB9ZY3a2dpb6u/ap6yGaYN05Kb5XP3XRo4vh7N8blefbxvzYT/2Az
ISe+9FM/PQ3+Uhr1sYTI8382r2nZ0fngORHDefj2X//68cIflVG+8wcFObpj4w9h25Yj+z7pIPtf
/2K5Yv0hHIsLG3WNa1A3dSmNsv/wLUtQjuIZugtZjx71h9kEVVMU+JAmpt7nf242wSrtt9mlkDMJ
apWYQ+g+VV26rGX6pZzAF23RBUGtXSUa4DYCzNW28Dw8vA1kEIjgiTji/KO17TMYuXkt5uCUTO3z
kmt3QE5cwN1iBs9H0fjguDtjAGmmH+Z0O2cWVlHheBf2m8yNlw3I01PQeBhqCmb/JKnRKZPILyl4
j/QEpYpPuUbvR1T55w/w857Npd2HsD4BIha30VTs69q706UJi2BhezQbtDBOH0iT4xfRUNbrl0/Y
ZEOQmr7iKoaTmIUbTz4TT6KaMACIlhbXdqr35Nvdm9SfTdacKVG5+M1MKNxfDkWFOK8W7UOKwcbK
qGOXziGycPAp102SbTMD1ZqOcWKLt5SXjwWsxOI9ypCEWdNVXO6KClpS29/1U+YC/mqPhNabTQAl
MuLJcYZMqbOsp360sFlMP2luSILe5Dfbgcvw294vJWvntEcM54fG10W3CAmR90lr46HO0hOVdB+7
EedjE94Li0p/4zHMd/bwWNXFK0rKAXBrO6PoTJpmTV00yeVy2WpT88QSo0OhiQcg6Uq7Hxh045FC
YOdGc12kMNMnkQw3QwmzTxvzGzvn5yKpwTSuwlOiIKSSaeW6MoA/VXF0SMXRwXu4w33ZWwyKq3tW
8lisrb0xgFFsxK/1HJEGmGOChV6KzdwdHgYfyEF8hEi/Y/Clz+2Zsfdx3BD/ExvDZM4TDiHVpkRJ
AiCkwECntyZPrzXpnoDqI4bqxeL3oXK+ism5YU00njr+hLkqp4d5Kg7JPKRb/81LY/isDaHaPniE
x3fHuIIaPC73YzwcbQEjwZtq9wgeG8ZFmmwbfSaGm0VP5M29AwUJN9Aaq6vKHR4xHGmR3vUHfbHT
3eBiIGeDbGk5mSTvUC7NiQ6BYAIwZjK7Cb302iEuvNORMVjTfRthY2m30a056BXQAByRIhLNuVc9
p2AeqNr4xGTxM9V7lLYNBNEMl/Lfovg6D6TW5QiX7rwUE4vaolhad9weceuu6sqP5eg8LLl3LCMU
KnM1EjcUm9YB3WqGwZ1jk2wsbl0tjDfAvB4Wt5zWdXmwF18mTJt+K5BVmSUEo2nU18jw0pvLpnVi
a1MW/MTcC30gjilZX6ZGzz5rupWub4m8fcfZHNSuV5DSyup4Pdf5E3nBnQ9yYYurPPX21kstfUa7
iBKXwo2KTQVjtxjM+6wbYJ0I1g8xDs310CSbYoZP1hCnsjsSqNIkRbmejG7ww//kckyr9RUOzhkM
4pPa9Ijpz61WtmRnvJ0s7/nHgwkVzHWWE84iRvuzrSEtJFxAuOf82C9vJxNYViU6QqmEJKexQ55D
fbnaS0n+mVs9TuaNSeB4ZUxALQH6stgs7A42XIvZiNfHX1m44aXeCwrE2nDZGTOOw7ierN048A9R
Ik3l/JIQbuWXZOIWwrCqNZrV3TynSEN/HlLHk8a4jafY3V2eT4z2xytnxpLNYuc5IUhMMQwvrk6V
uezzxTX2TWyADVfHhHxAPUVtijCwj6HAOpAXXV6pnhW7Ka+iVhwyhKUT4OWV53fq1PupA0OcPIQ+
jDCv4eq2h/Jj22NJnRax9Tjm2tU876sxTV4JabnYa9PdeOYLIp9g6fWVX8fevi7d+k6XHmRjN5Hy
G4Z9X3fJFcL3Rwp/mpseSMnB0YtbR1oN9GCuVk1VxEeK7wvcvYwohLsXDQ8xTq7Ggs6PSt8dkAYZ
CkhuF7LY19M8POaxBrNyKMEWuou2MZbMO1F+UB+MsHxqPW1cuyQOtaoC1A+3eJvFyRb6wFW/PE86
7pbe3IIrW56paidYpb2gAhTEdZtlP01Jd1umFJgYAj+SpX2tW909aAVOcvlcvlkTFBSUndEhagfv
KQanmztueoBQ42wrzcuPmhe+1AjzsThoHxwRAGaRrgbUL7ha1z8uRR8T0yzueuLfK2fqys/OlG7z
OXrIkyggq+00EKYdVKiueKYmatmniOFOqc+A2+r9JvoGArC5NaL7hqtrN+Zg8CnUaU96MScbWOmU
9BAn2eBYy21cUScU5oS/pzraO0aAdyj3WYKxzylqWpwe1L43sDQeCCWNnsgPqBiKk9oscfBhGNxx
x2wiP02xYFHegXbHQtuiGq0a7IBbpOUudN1BP2bJyZngcWBIAlNggbi8sSdMEBoDJLTaBNLlJfHl
xXjZnyth7FGJ7aNJVtoZU1Od1KajAwZkwBXanJx2xjKmhWKlacURqWF9whq8PjU/W+rYZdddqk9a
AVNSSBiCWRTVaS4Y3ZGTjLDiDOC+MNfQaeoEOeSjVgUYN6bMCY5jbC5rapoQWMzxMesxZ1IbWzex
RVBNip2rk2fanx1n8GDbYd1kMyswrKE4qoTtIrO2sW5yYmRL7erRmCMicAc8UJwhW03S3efcjKQh
ltrXqCwHAVR9tcKlJWEDDF3iGbgi+RsywBpYfc3ufBgXyd93a2TQI9LRZLCJUnNel1x2jpFs2lXu
UL/hU0jOWY+SZcM/XB0GaRF0OcvY9YCvlRvVUg9kc/rdnkW59bGxPSeTVUZZXQiXBLNq4YuCHVaF
DlWddyxcC/ofNnh+FTJXWpwAJzN7CRon3OVO/aTOvaUv8Y/LQGfegCun1j4HRWtvCZNVRxG/qfR4
IAILKkaBqk/9j/Ivo+yoPXWumW77Ara32lUb9X+HSavv7amj2FzgPvZzown+4suuaqlji/NSl0l3
9LoRMZ36T9XlplqppKOmASAtdb1dNpdr8HIhupl1JL3R7gdiTvyizPuQFuWywwIOkwi5ITXEeSGn
wCpZ7gOureif6u9j2/157s73KD4p2Uo1cWWja5MwrJ8nzgUmhOzu5516OYdm7zODd/uDOjeDumfP
d+65bSfVVzeBYqlOzOUUqTP22zG3oHSkzlAKXu5Wqi5K6v3kuVN3s3rE0KJgWxP81TPx583btPwD
ah8mOfddDIf2yLSP0lOkECt1y6hbKTKNH/fX5Zge6pD3DWs/Sb8ouAvMo6l8cttpj0VRc7KUg5R8
7PwEeawMEfIMyG03wKbaE5DPlnDFn63fjmkNiEWNuTt5DG+RY2NHZUgGUmyKluYK/BxFr7LjkKgV
1Sr8CA8xv/miTqEuu4zLGc0tlvfnM1rFhXNoE+18C6pbsmyjSGzDkHr8lZ162M4M4aHR0eCfT+Fy
6wP8PN+SFKmbmJgmWKPLW9JpwfzoLXoHdYodTGl/vKgy9fuC0pydOtGU3DgEx+XdqjaBx5i/AgvM
xdunrEDkDenbFq9WZ/qX/dZzNGpoYNzOBbJKoo7yDMtNJTtuoQ7mQ6ft0y7ZiZ/ds+0zi1C7qqU2
qt9WxwJwkEFR+4dLdwmaHSWf6jnPTd7/pfBDqqPSFsivHGRyKV5xcNPLD576CQhB5A9Tjxlhs2zV
MyZyk/lBNdVDzMN+vFbthoaA0Gk42ttQVVH0FnQpEC75kwZpT6Bal83fHcNWiF708pwwl3/N373F
xFplm5N1VG+TqdcFIdW8kLr2v7zs71772zFAk85madFlxPK7qkdFhjZwJPGp9sqpWyOUrzZ6A3h6
lMNRoXP7WCEDkNpghFWfLsfGRN5shgBA0Rjufhqzq1zr873pyHOhXhFScIPNn3wb9eK/exv1wC+v
8YGr2QmlTvLHEx/8rEeGt1XPOr/d+blDNVG56PFv6Cbmb+pxtXHk9z0/OizUf+RcKJpV0U20I8M/
SUpBZB150LF1qnk79GXRHAY9Rd6gue0pjjymBUWxv5COJjW4V4qP1JU6poYfYTnVJy1hllCrWULk
8GXCIH9uhGVvA3lHzFEX7LxqxBs8LLEuJ+nZ5HFQXM8ayXk6meKE3+OPjdr1VM+rDiZ+rtNdJNj8
ytH2vFHdtmpWnckl5M3dveWJbge08VtuVURPZdch5AYxCvN72bLUiJAUT3ir5XAu3HJjyZ5nwOWA
vy04qd+iDqkfpDZhojv7Ic/2nW/DVmnlZCCSs4RYDo2ejyE3EqfmbLapMTCw1JNjoADssO6nYsbX
KqbvO9skyjFVtdqOwqOeC1F2oHYmXuxxsbaK8tRK1JNq6fawseK2P3Sy61UwKNVqHMTFoBMPyugv
ll07pUFcgnDb65PaH62MoJIBp7mzRXmI5fTKldOp3LAteskAqfIykjySk8VFdjfnlrBDQF8kwswF
RqL8nV6NvahqUW+Lh9nS34B8xTLakF7Z3EByUqU2Dv4QmyKw0XFKQQ7+R/xu5RFZspYXoPIoZ/PQ
S2O8xDJujDQkk5azX7IxFGDguBtnLbyr7ZI4uepKdbxrEDfQn/qyGXQGA7KFybwfSp6enZ8E8ax5
rZq9HKgLQ8x7vIwOppyNKZ9G1eIcMS5cDgJd0DaQUADd/oSBqVbuJe5+aV28mvlxaqMgYehBQ+Ld
ASESy8YfBkc09W6DnFKo1mUTyiu109vP8GS9rXqPTI1dqulMOX+8Bf7TbAb70KGMHgAohD3ebYCq
5RxcbWp1qdnRxkwwZBQYdiJwl49qJZxxDxPOi/Or5+eU5qt9KqxpRp1J/UVlvhqDcVVgGsJkQF58
ahMTI0QTVYTvBPvqLSkTwVsj+V6KOj4Sqp9OfjhOJ4BNKYv9n/s59e0U4njwoNLxlCTdiP3hQCJK
r2FNM/XkaAyOcevZxddCKpSUh2gYYCSqdv9yLAG56Y+UQY3Xg1GUH+ohH297iZtqDSqyBYGiIUZd
bQVkV0dZz6d9BKqcnHCPc3eR4ThkCspi78JIJT+S17sZB/ttI7zlTs8fZlG4B8uvoATXH6t28a6S
qXxcrCA4tLGNgs90XgwdZOhYR+umXMQd1QPldRYeqsC7Ybqd3PTYplxNOgLXxOWGCKPtqM947umo
+TzzDvwxTAtYIMd0gEbcDu5DMtXLaXRRNw3CPY14P6ymZAgOTbDcp8EcH+rW7a6qcbgeTCc4jEha
tHK0UQ8JsNKOdtO7LD/mNqlh90Qhig0TI4+pxQG8zW6LQNe2mt8We2vminZqp8dmqz+AAqDoHlzk
Lb6k10nca4SC588j2KT16I7zmhJryVeYyp1ho4/rjPEDka36qqGg+0q1+rT+3pqAIu26ra7NSE1y
cwTsMG83qFH69VLp87rum2Fd2LV+gsUIFT6g1AEtYHwrbdNWOqvxXZ6sF+l0IkyrPCSooKA8NLfL
4OJX3o6P+AR5u9nI8rXu+nBWCzHCrx7zD1ihw0dpZBgkbDd2Iup14054gGAoa3gFfmxQiqilNhI0
pWRuNM+7MYumABkCUSAiNmMl64xQ4b1daY+Zb3Z7MvZbvSOQmpv9Vxv7ImrSYY0Cye6zpV1h6t5S
ChNJUxdI8sHwrdSpAJtRKi8j9cKB+WgX+XRDoi45WPb8NAkj2takxUk9evapihaPOrP+S2mBWuwL
jAMbIutzIt6cliBuMXyjRAId+iKI8PuHZYoBoDr9TdFaHXVUo7Fr8Ie8XrIE8Ire7M0aREjQmhXB
MZDLrcVgORbZZhGFscnnFv9VRgrsHKcVKicDJCm8UoLg66nGstXGGMjSjH7j2liDlmI2dwBKluuQ
Kl5ZpN3vTErFj9VizAhrw9Uyxt+GDAA8xe9MYa8XLfku9DCSnAQdFn+BzXtUIbmieM40tYRQEx9c
2SZs41mPbvGgnGUG3SYYTUVl15PMiL36e2fL+aYJESZlgYmKDK1TCuK4MdDkT50gT0vZTWx23SFE
6wbS2t+YZWZQWKpvzboFfcgFui5a70Mg8iuE3ik2i91BZFV+hM/7Vk0kS0rd7P43e3fOtP1D9o7s
GNm0/z55J227mtdv5a+Ju/NrfuTtdGH8IUASkpo3Haq6PFRwP/N2Pnk7IVyy/QZkMuCEP5GG+h9C
h6LGK8mrYeROBv1H3s50/gBMafjINJnFu2AI//X//u+/Ef7a3/Z/tU/na/y7II14Lho9lAPw2kyW
YNZvmgqRR5UINKqdM8lCQU9Rn0Y5jSfB8qN1PqZm04maro+qrZ71l8emoFs2zQwL4ZfH5fupXbUp
5WzfIKO3w9D4rkt7C5+vMbtHD079g5yfpG1EyAboE/EwfHnW6mAsAxBqU1GATD5KPYki5RSRsXxM
PUsF3y9P/eXtLs+5PKxak4adR9OPLwOsDLL0f37Mb586qpD/5WHV+u0552/Waq5Y4eDC3Pzn90Kg
+Fkk8FK0rDvC9x32bVA0J7hMzImRu4k1IyIuAOqo2rhO+2/7acn8Vz2yQMnXNTs8qlerQxhU5Sf9
UbUvT1S7anN55vnp8mN/+YC/e/i3Y0TBvF2bOjcRha69Q5Ts8k6qBXrvhpAH9T5yxjpJQ8u1aqpN
Ig9edkl28DAJvB8He+hLq8Vv3fOpvJzF306q2i3U+fdCDCowsyYT6lQw8huLaTwesfUpsTBSKydG
OMjeLLvURQpkj7mMDopEPVEdU63z69QlbdiaucMs6FZdp7M6ph7GdPmqNiPY+/JDstHx1j2Ot+gh
5WdenmeM1p1DzfVOPXC+OeQ3UrvnN5W7VKtNukZ+GQG8FRukfVRTbeJRRxucvSq+OZALA7dWuSxQ
5UCX6iDLpQh3lq7fKu7ollnUHFSzg0dQhrha6hHep51XyNzan8HQvp1QBXH2Qcz3MeyJ+fdYHKxI
quwbgc0A0Yq/DZqbTYnczSleLuFydAs/Ym+mjMJdQnHZMn9e5spj7ssz0PWvK7+wQA7K/BlhULYe
nih7v3EPQq5cVFwxdLs/Q4znphnfT9SHASKa6k1aZjwaJTLsopoAp1jU1BMp2fzOCX17R4nEjfrV
hcIOqyY0KNbEOHuNa6wIk3VhuEb+gdT52sUH8ABj3Rfby9d3mdluDKqez0EpFY/q5Er9EqOy5EWt
diFF3ngt9UMqEtVhTUTgg9oWFnpyEZnnFjrIub1X/0IiV52qpT5N9Np8mCwUELL2BPeJ6ZQsqA6i
gkXIhDQYHXkPOz2METitbORGmyotoHCnhksYsHbJo1fU0CUtEBf1bc7h7SjhCi0N30VSSLRMnRNL
w2o6aA2wWRxS5+9yrlhMVMQlzvGxNMs/VW0R7s67KpKGXIoKbCrq8OvBYygOwmMoswyBa3/yJeh5
tJZjUpfDXkXE/z9759XcNtNm21+EKYRGuiXAJAZRwZatG5Rt2cg549fPQmu+j5635sypc39uUABI
UQxAdz9hry0fk3tCIy6mSeMzLX5PhrtTRSlCWUNpouB2q5Gn+CsTbsjgrlkDPpkPx3vsRXPSameu
+QllMAris3U3WBMtcs9pc5w5m5BghThVZkrTLsRJT1b9ZNI0xG8BsBY5U3zEv8lU7bymG+Te/dBZ
3GqLsd4fearvw+/OgOFXVPZcEvaaCcKOJwBvtVz6NTkkT0VhpwN7L+lsc94qkTHe/zvz78gI9H48
qTEmciwVQaH/6xN+fkwjWosva0wLlkw/qvlZpvnvn1Ieys8rKwFiGHb0h2A0nBGIqAI96j1HbMv0
zl9p/7KuPMtGyJOsX1E/2YznegLT8H69yquDUiSrT/KhGwwO1lSavIPXjUsUhYu8hiHkelOvGyHy
ax1x5xGmMAKvuZf7JlygAdkmS3z5q5ROPYITGG4yQS2LD59lhzU/kNxrDybibKQnUHFcOdfLLLTc
qE6O2XNdD7ssxn/dGgyXonpX+fZ6zVsTzYK5na5eN8PoUeWdKA5yLijmd7skkaz3JkindWPhUIOd
qIorYpQLTHZNNAQyrbQm+OWe7YRcpEXaTEdCGG3E48MuHBxd66WlupRPXA5rql9m+XFOhQOhTvk2
VOHpI4siVyQv8M9jfGXQT7sRtzfNvFbVkP6UP7+sHsrNMjuchJnk0Dnkml642OioPisCa76uk/Wd
Mtm4XRkz45FokRe33Lsfdo2lbUt17LcOjTr2vKBBXDeUAt5MEJSAR7nZ1XXolBuZxr6fk4elTDLJ
Xfkc+fD9UJ4zkjDCs906ySPBDL3KsHnpz1159q/X+dx1QK9bHeOehfJ0RzUYqW3ePkwzSTO9ncyj
2j6VujX4fW8D2dLouRzwGvdKGnEBX+UYdFdcZ9m6lOzWhVSrFdTPxHryc1c+zqDyGOTg0dSMSlqx
ZsLGdZLB64x3KXflSbmhGYtF5LpRWDWzwFyTr/e/kYfDk9Gb8eeLyIfkWflCWGnwmhh5rG1dVsXS
ZD2O1xe5v1IUoNvXY7OgLXm98eTDpVzPyF16RVnkrn+TrHvyMJV1l/vx//hwLtfN8pnyj7B1Yo18
f0355/fDz4f/8d+S+9+YblLuu776fAfy7/56l59P/HwNe2WUhIFDL37KzF9O66QnE+nyOKAq7QPo
aj/PyQf6Nc0u9+RmcZiK5JPl3v1v5WG/1NFDZtL7xbNEuFbz5K5qWvhPyCf/lbz/PHt/nfu/omio
emGWRZ58VP6/+7+Xe/cn//WK99f6x1v8x5/cn4eV1XSEmCST63cnhHu5QJ67H5J6wB4Xme1q5Mak
vE5o9br4um+ECQYvMOcPeYr+bCqg7pqivj/lH4fygf/jubLE1zHuAUvI5+GfwQv+47U+/8v/+Hi/
Nl9A+sEqU77jdVS6v3e518pBSu7enyM/WiPLJP94ujw0tdA8DvXBrUZ0kHHtyW9QbuS3hTSSn9zW
xnynpNZLVRVgLzIyX6Vc5NHyc4mwQtu16ypN5s1tueSTx/fN58mm0MCN1LXOxLSuC++PI5wrHz5f
Ur6IPJYPf56Ux+qcTVutWDajA78gWvt+qlFVCGQb96HLZnpLFbMDhYK81GmScEt2nPR0Xdm2JwzF
pPjKuC0msYwvq/cGXLn2MAg18XutgfexrqKx3aseermWlKUIPYr4/FC4qJZq9EcEvSse3FUcK/ei
Ojc/9wT1bixJaEBcZx9Zm3Flf0FSWJDlDB03ugxUjKecNJ3xP5fFUfAy1HBkgVzWSsJ1EpcnLQWK
3qC3AoSO9qxHbrNDij4h+6AWpmJbBIeNpJ/M/PVA6I6AVLGTotghKxpyLx9Q4SesGWT7Xbf25cmW
vLbBdQr/vp93TbAUBsuNPGexQvANDdvv0WmR+2PXsy1bQ2GiQPYNYcL0tDr5tjSOs83ldOys07Hc
tIs5HMvy7bNMIL8JWSuQX8y9piAfyKqQ1v2BvtQ4t8jYyw3U+AMJclKP63j6WXpb1vSDrKEkclee
VYv4OovE3UnhsUuTNLFGzOcN0Qz/88naOlrLP5OPyD1ktnhTY3vbdMix/73J/733j3NxrZWAMCfT
v5cPrAReomtEpAjXMsP9Abk3rV8VrvOItdcIRP6+cu++GdZrQP7m8pw87LS1Rns//txb+qdomXus
A9di7v0V5B/Lv4tD+9pZAnDTOuXKMhRrQ5qz/n2oyCkyksFeu068QFqZeO9PjWKkCYE6u95fT8qo
bcdxt40GQlXkokF7kL4vCFuHB1e3HaTkWkXUa8WtT4ARkegn0ToYVU9pgU1f06TXgRa01allUvh3
pa7PyUNt6MP3B7WvPgfwepiZcu5jWA4Va1sNGMFjbzU/ZNSmILMBBF5DNG3d3A/7RVAFuh/LPfkc
+Wx5iG9tdpApyP8vtfi/JGsRyrj/a7b2Ev9CYPej+Dtb+19/9F/pWgdVBMlVWxMuKQvyrvd0rav+
B0oKbe1TMeEYCAt3gX850Dj/oTkurqCWa1gqVAzexb9kFtp/WK6pGvbqP4JSzDb/X9K12vpP/tYP
6w4DHRY3NnoPFWXHmp3+W2VRT8qE01KrnfDgfumaurwEywD0BgxbObo/Jw3vYrUvI9Spnbot9Xh5
bKjqnNwFKNR6RCHPecgz92nOGvGUR/k3XJHHkzwypwxuEXmjnVaFv0Su/i501uGKIs4RHBFv0fAQ
TYEwPOg4MfWQ905hapkb6GSwWFeTgNnMtYNRF/XzNA3fqyy1TrY1PLdNGz7qCLW/BAlELwVDbxqb
HAwHqG7xXd+A8U7PhW0B0LYCaFauioFY0+fBqcOBgrJ6+4jtIFA9dQ8DI3zSEB7gkoETaWy28JaX
EREtnWo56qmdEQ0qQkSteKnT1Xebxek2ngpxBKDKnI9K5mlhdePRQ38bAl15yRMTkXCrPk3MOqfY
VHjT9S+rDMcXOxfjfkkybGLJEpe1Pr+Hqsok2sd0niYm/d251SAknk6dTodABk1jS5lreMnD6kD3
rHt2evy9syjNj8GgLAd+Phr9DDAIzjx05OFa0xNaEp0hXzxSRPeaAoGQ1inDtQS5UImw+D1rvX3u
x9Z9cRbL63W93A8DbKo2TdTHUg8sf1yz9/GANUEYt8PZ6qwXS41I5QmKjhVtz49FiTAAO/Yz8zVa
sNg5jy3gvsgAn2QCQip5+pWUF3FWc4NxiN0gnqFuIihiKUbr8emOIHitm0Uv9CkywydnVNNLbg/P
S6Daz+bY7WdL77BODaetQtnfVwiMnqCa7wczSS5Rp7xn80I7dOfWp2AmOsrqr2HelSdtYGEDn+Z5
rN2RVjva4RFgOKcppZKqT0jRBydsD4ictk6ip56YVe3WutPowcwF21swIeOE3WuoF/4q59w+lfl/
F0j+KfDEN5n7zGFIoAxjmmg8//sN57Q9TPmGtrzRQsA7BAi/4RafjW4qUb7Gl1btoyPtVi8YumvH
Im6/09LQ+pFIQEWGlN//9/eja/r6H/9CCPCOBCor+AGmcCyXkeC/vyMFakaFqXV4onttPGZpnuxM
6rpeVo2ocnO6QKFGcE+2qef01jsTlvIUVOapGbRN7RrNW5kgCwpqbdtRE77VmUsBJQ/C91GMZwta
Qi7y8bvN77ZpCe5f3V+QTGZfKO58GnqYZxpmSxticmtfJE6wTVrcRMHSeUPHXxBaXMAW+nXpzlC9
+cPQqggBXYCeod6OR6OiE0bYaPQ7s18eMXy9DH1+oHRiH+sBInRRPWqZsE7RAIZyTaJ4SRNOV6Ee
OyPIfypIWH1KVvbeUqJLI5bkNey7M2VX+2QHGE876gDHJ8UvUmgWFrJaeEFSnHp6BQ+9r6LukjfA
wrF7HWEaPDuNsTUb9SuZGnEuyWZauiJuC9m0KNAinHlHZ+e6g083v/6qelGZYh6RTOpRC8fnqdKT
A8LyCIoA/bcimo6aYtPHPv7JA8rs4G6+aI3FzR1rIBoNZfBbN7rOYBK93saSHjzY2UpwQjby73ne
hdt4LMwticPOh873Q8pkSkB++7Tv32wLCM3cpTgrjVic5252VEhJb+wKWFPURb6St8t2XvKTaLFt
cUhhHZrUGJ4Ku98i9j3ylspDNJfNFhYfqD6W02Y9Tudp6fVtAJcNu6O6PyS2ttG14cN2R+oLa9IX
LYCnaSGmtTnNjSquk5GZlCdUvAfHblu8SByaPMz0qEGO8/qu+Y74Fz2IpbIKDi1rLyLEAV23KJ6p
pKBhel40We+RxlQOiwpgtQ3mt2E1EcVfYtcNAqsoVPLlqRZuDjNKD9beD+r62CZ0MBJRdAtxAsH0
ymd6xPn1RYAh2ibEPpdWs67ZgltG1k/alR4M3tJaB3IdFXl0B9TFFfFODyBsa/rXgQ4Br+PuWDWJ
9s5G7mUBe/L00u1OkaoeSgeHUoR1EBiTdJeMMDBJ/dqbOnBx5jHjx0ZzlU3nfMF3WhwzF19exwh+
mO5ME6YbkoDUoj3ggbWX+0XpoRlkJHwvAplan7vps1l4ET6sfuGW7t6dhgovCzSJfe8M+wlX07Jq
X9tOm54d/JdthRkgaJX5MgNJKsRUHBUBI3CqzBdj0sQjPlW4wRrH1sBIp9Yrb1r4nGkcvKLE/lrS
trFRjGIP6SamYaMszzMOZdidam093TIBSXROi2sFkhmja9XdBkX8VddgrAwWFTSm4tRPknna2hFk
iHbGg4Yk5q7s8M+I2hzR3xDThKOzFnAQN3dOkEIDTCOvZZaqp8Z8CRvEyIBVMXnBRlOP222BxNXH
OBcO3Uy7idOWX8Jh/imqvjkII7wl4G82Xa2y7m/m5wm42b4W2TsApIFrjZGnXpr3SHXKLe1rKxWo
+ToU7hckRBDsaH/aw5tBKLl+D2VjnlR41BSRUPlli743g1e7/waZIvFM7dapissSaIL72Ic0sxiQ
SV2r2ybQSPtRjc9lZNJGlinmfqzEryqG9mX8yhe9ZM2Q+4QWO2Fqf8Y451oElYli74MUtbV115ux
CIJbZDUHrUhibHAhRiAZp5+EMa5KBTeDYJHR2sYZS97uNHdgBSacFXLNpMN2bN7LcUwOSu5Z5CoJ
pLv3Ki9rv3HEqlAoHDym9X06g7NxZ9Mg3OYm08UMScpatrhRI3EfCwCFzyY8x12vtvYGYuK1GwvU
YOsdmRuxF81RebXt5qFqWVA1rU3zK4DYEhPap6EJvFAszbmaaXCpOwpUTBwW2Ofudw6E9pr3/U6z
e+UQ6NU1oM38BhfZvTmYQXtVONJYNBK1DkZ/nnu/5r1h67zK8mtgUPNAqiQw0mdrVk6imttTRv9j
WcbRsXOr2bMB9W5qBWwmy+bXIDMsdLb5Dti0fYb1AIZUJ/+voAAMC5owZ0CkJAhAYEUKLDInOeYO
RkdFSk/Z3Nt/xpH7L+rSxRdOrJ6GwvhtrbDGFIjlVmgTBEQ3tHfmyDNYlQS4c5sUx0LH9Iw+/EgR
AT/VKWiioCy/IxRJHhqjfyrtFBIFg8m1yUz9FPeLAgm0085ED8dMkNnuVBJ9LSySIoRlvuKay+KK
EUhybGE8GXn20GZ6sB3FXJ7Q+IJZMbIfytLPO2EZyFyX1cU+dC8z+MujmlnteeVmUaXpmIweiwgD
2qjVHX9W8Vype0HqFI20VyAh2xIXX0c1olaJA6fXhuOPvsNgGDp/ux26Tt+aIQjp2OnOFmPazhnG
BGuadPTUYR53LWlcP3ciJggxkTqEaIITATejUGrzaDdN5ikJCJYigFenJOOTUsY2na8cjTi5e8Ku
4j1TDVVpptiXTI9QkS7qoaYcsS+o5Q15SPtWE6SwIBjLtXA6JuBUnmCbmKq6NxwneMsrXADmAe+B
blIfVRXe8ZLAnV1MBx8y8HwDPV3bZiYsIcXG5w7Fl7l5r8Bvbct1gI3XobYPE2CIi6l6LrfSUevn
bwZ99HTTBcNOVNpubHUYz0mb+mA5meIbbD6i6LnrnN9pxryd6grtFiA4ycGN54wlLeuW5kNLKo9+
G+2KQuKVt5McijT+PYVqdxsspObIxjb9ZCEICOsvbUUPdSy6FfsTdPuxhkQ/rD97DAb1uozT13Ts
qWltsJunBz833WtXK8fVGksY6R8Ur9Uhiua9yrUKaAZIWRQBzk6ZDBbtF0hDrBGceg+LaKtwk3ET
+rzRCdgnX+6c4ApkF8ozUxcwdw1MtnpTGXYPAumXn080JTeY8B5NN/9uZ3VzqmPraYnq4rlqpO65
F9sy72vWnRVRmDs9o2yjhAvY4mpkwJlSxcKXIWx24NuML/i2bN1m9GNUqjfMSqDFWkm8i1aWp9z0
hfpRJglPR6V9sptwPkWdH6ZDfkKfbjL7g++munJEukl77CQCxmE+yWGqJ3PftdAxOqzQz58BZBPb
yzMgWnzLMZjpmZereKFpd8HyLWY16IPRa+F5GGL1K5gO0RLg7ODoIeb13SO9UAVudF3nwxaqNjod
r15OQecAy+h3EFiupwzDyFPR91phJI6xjQgaJxTEIn31XV6VOb4Ot2GMzqlqPrpVXd2ieiV5T2ZF
q+n0MyJC8pKuKXdlo+qAR1l5V2KudpVdv+lEdwAbE7B6rUmJNS41bygs8YN3xtvrKigirOn93kJc
kgwziO5sjnaLASVlHfo7p8XboV9ZWXqKrd9oEYZWPhbsAfOWUZ7Kwlh8u6i6PY7c65W+HFwl/0kr
e3ulRNXbFiOYc5zVtN4aKUtzaFbPhoKY1VGyU6i4v6ZeV9FCxb/hYP8kxBXw62r7oOnEDQOp2KSi
g3eCduCPeF7s3MhI39EWISA00bMhkmGS41bmvLVvOswzrAAtb4FNxqY2wauE+tEYBu089PpPbWaV
EwrXM2Zd3/Z0jaLkGhdAUNiTUI+s/SESGEaorK1MJ4r90rKosA06tM7IeQoEpTYxYnjVtkNwNt+x
9BqvY6E9AxJ6UDSoxYgbw52KN2tmluVXs4wnLyhUzOAa28C56V3vsq3xVHaWc5jzftmXk34Fukkq
U8HqVDRk5OmyhrWp47AVGA+/bG1Sr9kQRr5wa8svLMZ2vV+OiOKYMiyEurnTvKSd/tI5M1TVOqMb
dbTPBl/WlgAf9/okTPlhINfaqC32rRB/+FXih7pKNT8vDZqPm6NYtHFX9sD19LYtj2aUP/V18hVE
geXpA7T+xFrvApcGKTgls+/m9c8gbY2z2ePW0Ar7pOFnd+0OQ1E4l2zMoGZFroHFsdKeNVO/lH2Q
nnhjP4JpsZ/MQM8xXlrxcbRLX+hcw+ClZm0diltXpu4mbptoa9bc3kYei6+scl+yeTPYenOciu7K
GiA9OyYt13H7OGtGhNQhnW+YuZNirbMHbEUMLyogkHJtEv9n8COa6jSaburTUXcya2FetBTnR7ma
K3TAIVESXrLAVnemReSAWVC36Vi7b3OVRLE9t+6Z7L83Jo52kpu1ER7w/2MQYbXWJDqA+A7CiF2q
B6sgqE308SPVuZMwuYtJoJSbyYyU57Hoy9MIpG3frmm3uFoTX4ubsVYgeUP/EmCIRjtiWjGcmlI4
XuDQgaDgVHaKpwSOxLpHP7YfDHH24IrOWl3K1tpRWZ9ZoTkHQ9Me41hNnslPFo/AyYjQGAi8MMGm
AZxDgT1E/8MIkvTGvZLeJuSevtETPFZ6urMBfz7WUHDPgU7XyAZJGGtRJcpOLPXTUwFi2msc1O6a
ugQPDbATb8SbDiGvk/xaqBzQUVHkzyRAtYM299pW7xQK7qMXwyTYiSL4HvQd7m3RemcVluuLPnEe
epMwYrDryRONrryOafHGSreHJTtjAJADJueS9DK3RKNZxfOjli/NajoTw4St81NK7iE0YJYrZTnj
X5WCUnGbCQa8dnIi2rPGNemlTMZ1mNyJlLsV7uM+jF9DgJwPmJiB8o7V6JVRejnPZfiBN3Zsv6i1
bb9ENUg1RSsAKs9mQ8c8rTlM48lTOaer2Ho4qWVGpNIwNiJfX2HH73DD6dQ2zYGc2VDuoS7rt94J
XgYidljJbnLA7hHPh6lU6Ld2jvJDJ0a6K0Ngy3OjXwwIBhd5rXSadiQaxoNPr24VLm0bmYSsdCs9
LaQyfBHoH4GFkIN1cnaog+FxCbZoM8Yb0dcmXFL02wnt8/HozKyX7cQnGcgyuFUvUf1lsZvl3JAN
uDSK9RzgfunVprYRpaLutNoV5/rSdb+TJSrP8ciwZAs4FIOiM/E2ebJvWHr5Zhzbp9IMqAe6x552
qAvemRuyhOnZ1hN8ipw08KZ+qvzQgV5ahXwkLZ4mgBP8Uq3TvuIPBzJqSrtD2yxX2Mw4ymXBeIE+
hj4f8s1VafHzyQDuXww1qXwVi0ef3tJcIDRsvWUInnN0D+dUiOaQMaAz22InGS3a7yJ3qxMVmcyP
YsIkelyVfdAbfoH47ZRNqOeEPkebEWDfSW5EqXf7ZRxfzEG3T8OoojXJp/4gFyCO0jwsYQPWpp0A
XWsd/3zRjpD1Qq8t1MxfzQb3rFKMPNH8ZRl/06n4PNn1aSwUw2NE/REagNNicuNbnRlq53bgjdLw
0JL02IjBcI6KSe4Hz2Sbq3uId8Iwa9hbV7x+Wnw9EZ9X+Exro/ulyC86gHWQu0l4zQtNu5gKnliT
Yh+YMnRwN4ygddo6t6XLEta7zlNv44LnYlJ7dlETmE5snOqmemwiszxNdfvNqDTub3e8SHKfNPcy
xfIgzPI1gP0iA8ly7Y4jrf6tc0jotC3BLc3PQKi7Aok5H79dS5tAPH7E7fK7jHANcts3ZQK9g+P3
0TBixG0qaiKMOTawahaPzsllv5SKRUW5jw4LUsQQQwXp42nQkFkpqnEuleGpK6L4YobFtyhWRlae
7g9zDfHyzMvWpfRUwBAI4pyKQrJtrMAPmOUfilNrjuQUEmJ1UevkmwIu2jxE3iRIZ/eUanYMNGD7
GcYxEO/wrIshJdqmXu+J43T0lThojJmy7Vkpf0lgKCNchORQGupraEIrb+kiIENTqlv5+7N0m3GD
WVzPEtWbMnTFHmteQqFsAMUDH2NOjK8wPLvHOc+uA1nQM631RPehjliF8sI8x2JbZa1xmQtnp6Hy
3it0vBJUEOQ3qUnOBEM0eI84/jBXPoLZG1Pcr/kejSMrwenWFtzoSlNhvABpKbfmP6Nu1ZeWkant
nXKnkenEMAJIcqSO5kOOClY4eXIgl5T40chA2PQ2Q6XhbPqmaHzFLLDdcAbLG4KVihUbr9ZIODNV
duEnShR5YW/XXujoGJxEe8KEERdCuMFmmtBTPPPmaGfoVXdY28/5FkKymKx04oetoanhcRyMb06q
LtdGWM+0ZjXk88KvZmSa/LQuZnEK2b0OZj120cFHitMD8TBzlpo3hwlgq+eaiGeCgjTXhmS74qWJ
zbxrkV5yyAz/sQutPitZqLz0FHesEk8BmUzpg/obZY/nakqBZQ3ZcAASvEGVjh2MVSQP+VdMpcQx
5FvaGA1LK2GVH0ZDy9yMLV2PCsdHaW0/mDWsKy2qDmsrxZoFhcwdBhCAS+02126ERY3D8j8WYNDb
ZWNbpG0sQX6H/HuPKWjU+n01FlvFek/H1nhoS8adUbeLp2Gsd2FlPrDyEvTRJsNWRcgHkYtUUKKJ
YosVANThH1E3jO9uZ77SE+YtBYWoJLgYWDVizRv6vYMom3Z6lzBTq747NJmTyoQkUuDs7Q8D6K9Y
f+0qzT2GootPUw8+KhgX64Hr9NtEOismCyoz9wbXtS3q+mp0MWg0Am13yW9lR5jrlnrkRSCFvg6u
c23ShdghwLJxaEbl1Jft4smMRG8whtsJqy0ngaimZyO+hdS/wvAtiVuLkvrKIkC7eXYWDHyxv4tp
azGCB3dg4cfwRY7Lil4gmTobozbwFAwQQllGH720M9qlcXTLralV1cleN3DYL7SadHu5aIn06cku
W2XnZoD9dS6dTnPot3OCDts2rU143059SnAPXXMCuOu4Vno0OVRcPT+766awlK9WWdqbrkFEqGGH
ey1rd9dHDNVdB8hfSyO/Nf44cNgPhT28G2HjkM0QRE+1vWzHTp83WRvaJ9Kkt2AUxcOUVvW5Bbmq
zlX4sCTWu6qE9b4sq4TswRQ8tWP8xvz/s6w79yVl5KJeUtu+YEV5SBcBgCiasleAjJ6CY4y3JMWa
PnIh01A3pSuEN9rYg/EWLd2vFIbWhlWR9qAnVugLbOP2U9qPW3cqNrnTO5sciS3zuJVvRTPXPtLO
/HVRc3rFQAR1CtZJ3dRT/w0osaZVaX5hCXQY7LbajsMQbJdMDS5J35Cf0eMHXtnwetdZXluHRX/i
UjbAjucASNa5dUn+3lTjLnJU/bUWH62jgkUObfW2JPXZHeNsV+txDhMTnYKAfnU2lu6LZRa0TTcV
yQ4oAnQglV9Uh8vZNRYqmn3g4Pu1fMtqq90a5jfIYhZT6lhRrs3NrTZO+NbNLFDcId/nFAMfVBin
CXlNA/abVXaUI6nSnhdX3MJVdJ9l6vQG3ftPkC6Eg2TdzjRy71SG0m9FpT+HCbmbtKii7TIysfAT
Kfu4itvbClEjfXDm7tAuSQzjPYDlsMPFuT4uMfzBbDXJLSLneQpdKBfo5XeQ8KtdMsEQT5Lom9LN
mJUBefa1DNl7tTYtDZndkIxjlHQ7VphWgeYTMUz1vQJZfXKDZfTlo8yZ1EURvNLSc7aUMvVLio9e
tRBFiJ5WKGN+7HOCtKQv97U533D6HY4A+vXLAJg6sebxxn0Y77nVcRnH7AEcZP8liH7UyozOUAsE
7GaSJsREOBuQYb2g4yRP7bKW74sIE5ugTd7M8mOOwoRaW0kSPBAjY0QdncI+qpn78+k0jUSMSu08
Eb6RhKUEuDQzPmX5Ii6F1eE8HSTgGBOFu9FWbX9q8vMMAZaSDYzWeElYkNRN+zjmuXFWtT86fVOy
rJ0mrPDdtH8Nurh5ccY30OaIa5BAtAwj/hw7v4asI/sdL84GDET3Mlm1eyKZc1Pm5WPsi+45NLYk
8F3fFDWs/QUtzaAlfzCEsfymNn6gin+1QsvdmKqb7vxJwJaeXaX25nBG1T4Zj5gw7zrI4vs4CR8T
s38R+nBMCD7AQqwOClzmlqV8BGEr/EjRUkrChBK1SUyutJeO2Jbvst1pygGmsQ1EitsnUrUT8U3M
1waFq8QyyKH3eY/VcxMMT9DSOloAEt7JkH9oqE6pPXhrKQXwzbjTCmfytVx97xSW5hTfHW9K6EjP
44HygZLl5MR7CMzAz7PqXali9OLUyHci9ZLKdNE91Gc1T4NLFFnuRe6FoXJO29E9dtbUq76RGcOB
/o5vY+jgmUGWwDSQ91t1FFLaZyP35EZZWvVh0JVDMTXhNSxyiL5d9FEbBp2lCJ2iaxVA0SiHmQaV
9RxtZxHiqgGHWsE8QbUVeqRFn/pY2pW6MViBX+UGfHC46+nH+TwXLLO2azoqJLaYkqsaOsmVpf9y
DMP8hu9gcr2fl3u0R1qsCWj6duwdJtukU/rKSR5MqzwL1yFCK+vfTOQMsbU9r2vI1OuUQvGTYVJ3
vL7thUMPg56E8Kp2HsixpOoDzlzvOt1oNBWltafSuTWs1EfhFCUkuLrZai6LXxXZ31ZxSmxzwBa/
pKQmz0MMN0V1ny0LQOgsUE3rjAhBR76PXPwt55v1FAbB1smucUGGzAis95HIC4pp/KVUqz/FGH81
YCYT+T+QT+4oSswEzzWpnG42IMTHpN8bcdJohgMC3G0ccIA2LJuoGz+K4rtlDT80in992Gio6/c6
YMkks98yzaSsFrW7JrTO7kyymNiOVZvVN0iQwueWOioY0x7Yfo1+nczZRiOKs13gyhguzApgxsiM
vDJVf+Ao3m6i9177aVMvIpIS8Lsme1vUKlUbaHBbN0mvhl44nhhwsy76TNnoiZnTZ6KjgB4OQpTT
o2iw6BDW90XLHmbbwUFJy2mpcOynzMoo8VbN1VyGHWEr0GsMccmtiSCnHO0qxyAAPdKvmejI7J8C
UuKegw0PUWl/VQ4TEP03w6xs+lZYHyQsGpUOpxOzy852xAvSw/C9wOBDnYuWYbfeMml4pI5NzIJ5
TTVbo8L2kCozkpDyZzaY+KmbWLMOS9H5ClROeAi8D5OO1XRCdoEN8M8UMh2mEtG6kAYcCI9X82Ap
kbbZUbViPZzbma/3LaHv+ika42MZA2wqBezYwXxxK5zulvhj0jYAmrgvGjXycCGO0TvYv5aYPuwy
S7N95OAiUKXXMg+eqB3TP93ptBKnU72zmuCkGzZ3QUhwJpzZo/1mxrrPfHUoE7l2R4oH7y/Pjszf
bvqR9jZV0xZkZ9waQAt7+NxmaR3y0ABXGRR7C/8/bx7bcqv2HU3K+cs44JKj9PVJT2ZIn0ULjTUT
L5Eer7jRVt1WyUAKFPfqyWze9DLdTyboCuaO36atHli27/RUpV2yAxXs2iTjox293/wChbZCjmp4
3Ga9yxcMR8EO7A3FfnLtkYpCiKHNgKYetGa1Jc780Cbj1jdkH0VQ+EYRdVvV7Gi8in/bq/9ui8E3
xUpnZ0+0W7tt6HcB0vvAbva6WTxiRAWKYLKo0ufOrkvVd4qS3/le4+rRmBQucCjzXonZ/FbtKND3
ypaqNXNMSRqlokkaaxpW9Qq/T0BLxLYPCkoDcB2jrj0QcxZU2UyKMBVJ+xTy5FKMmHzjPTLOyQ3l
CDFpampeVSP+J4PGhKOX4yrCal4snWVzO+yKROB1HJfUDUXrF23/n+ydyY7cyLZlf6VQc16wMzaD
mriT3nfRShETItSx74w9v74WPd+rmyldSHjzgoBASMqUM9xJs2Pn7L1X6c05wqSM7XAIJQN6K1lV
I1tFaNenUMZQGnHBpDrNJhUORW1pHpo6P0be5CdOtSYd7KF0EnMdAMxczwqoDMLhVlOnmCyEBbOy
gv6WqxkXxqFQk7QZgzfZu6vBVb+0GU4Traa0T2XGQBjsj1J9wyxorPOKpv1sudo6D15KV99lOb0U
qcnQY+D+1Gl1sYJMXJpfCQ5kujJ9oGz6SFnRVrYgoTNCUJM10toMgfpeT7R86GCs6tF47QYtWtnP
eafhrIRdACp7Z9vtucwZ1QYWjThzyteFVnpiqTfNQbT72CIWd6aIV52BRKjqXSJ5WQ8tUGu8XE/T
QASbUaCkLPMQAwEfqqVaG5Psag52n5Ik/UKKIkgiFuNCTr4bD9FWddznaTzWRvCmsxJ54GNHiLjm
o0q7PnJoLpsOJ984/QzIIwIXrn+tyvC146lLXOg2SYpXzCzn99zNv9t9U22rktgbZx9W8i23utCb
jZ5Rw3wqJVxgmkM0I+TodXkrNr3Sk3kKvzZRgvhMlMCXPEhaLzOZm1dJeaJf+g11wHtY9sPeap0f
/ex+Bymp+XWmbAZJ9Ojv5Wl3zMA/xWmkjPPrTpgxgLj8U5xWl7nhJFkVHEDfYX/HBGlVECcKpFfR
EBpbHawpbQndZO0P/DSDgZQqWHX7zoPIFvsmPE7Ekla0DamO/nBxSwT5zxcnBLpeVOe6bbr6Py/O
DObIjpglYEtwjL1c2l+WG7cbOzJ9WvT08zP37BLDsnS0wGk6kb2ZY1JWGcwqGnXZMJNa0+Taqe1Q
ourT4x8uEHXxLxdo2VweIAeWQvUnaV8flVbXuGFwMDnm4X2UVBMF+dZzrGxrLnwdNcMI052Jo5oN
6JusNeil8vL7y/hFY2wSFU+SO5+jRnLFz5EQmtk1Soj08ICahiHFnK4h6XhlLt5Li6IzWz7MCgdj
UGbZH+SNy+3xz0/IUV2HT8YxVLT+S5T9P+TNoWtXqIOBWi4j6YZxYRLHji8GcCnkYTmICSEfNDah
Kr//mfXls//plTXB+smdq1qmcH7CDmlOmZBTjYOmAiJ0RfZ1aAfFc8m93bVhvJ1IT5VaMz4Xs/Oj
tGfpOeYNbiLVXg6paaEkYQRNvQnSw0kWo8EMvjtmiezPQpQfuUURj9bhT/LUnwE+ukPuv+rgR9QN
k1vmZ3nqlNPycamM8R9I+isKEUuLgqBk6OClhtnfDG3NpEDuEOiZQFHXAYnFJwS4EgVoP21QJSaD
XmIwZuautC2i62baQaR5qNqK1GKYkZ1Ev2cbypa5MSLy+Vs+ON12aBIGDowmVjmCixOsQLRytkXe
TpOgnkj0LaPpM4W39vz7T+rXu9MRFgcyR7VtnSHjTx9UWZi1yjttHTr6xquGB3ilGrVf993nxqAS
jCUNYM1OPkkrVTe/f+1fpbe8tq0JlzOJ0JEE//P2zAJ9QP3eWAcNzHUxj80GkSbgDzvwiFIY/rBe
/bpcOcJ2NUcIi9yWX3A3VosBC7WkRdyg8n0oqxc03n9xeVItB0sefP/9T6cvy8tPzwAICUMlkIbb
ip7AP3+8tM5rOh+lOKRBYPuxkqwpibdaYxarsluaHcuIIC5p+4fKY1XJApmXwW5bOjQBl/FoLW1z
b4TV4100mlcuKQsGp6oBykspzE3KgjUvqVNhQzafQif3Dz/BrwuoYwmWL94w0+C7nz4guPPBNGSW
SeCwYq/pWRTbpJE3rXPCw2i7407TlM8GgzDL5XIRVHVLbik9tkWOODgoRCqIyURjwHxYYqlK6+wo
1aseVyHx2S+BqOft7y/5P9zOru4y2uVtZ7//+T0ndYvYuUroB1oNNPgF0w7hEI6NAnCvBaXmFYvR
gVZ4mKvH37+09h/WPO5k8opoQNum9fN+aNO85bVz/TAu7oG6mKeV5qDc6QGLwsdwia7rp7PWOhWI
wZZZ16KplSPYCDR+/R/u9p/ReMtShkEGyImJS9cSxnK1fwOI9GpcGBHGuUNmEXV/Vw/Ni+bnxv0X
befqhVM5Dxz1oWIr5R+e7Dtz6J/3votLRyCosxnY/LqsMOty1CJSD5WqvtETrFCOGNNn4WxzI3uc
Y0bQhshpgQbLCEdNQrTIC1wxst7tWN8FmaJ9kcS1z10prr1xoHNPNIsk3GFeeKoArjcxg8vraGq3
OaLEqALzELqddgQd2x+EAFuo9+q2FYVFDjQjtwpN7SWMQ9+gz7LCMCI2eS3Z/SbL9eMyc73EzB97
o911tVscGUosyC4x6dWK4DBrZ1aoZrUJiJoV6Ui/Gsp0V2rsZVrxnqjhoz47zQb4pLkftGAXgp3k
RvFiOxxPYaJb22FheYWVAki7n95HTLlKgipJydNHqVC4UdSemn6YmYu5DDsbTlRJp84r0+mdU2Fn
T22Y3rom0jidAXf4/c37HzZscHQcWV22PQ4Q98Xsb7dLEXN6JClVHMLBdI5zSspblH9JosZ56Fv1
SGgDbMUJzUACUWBqyHUokuK5G0nDU2fJcJkWbFijK9a7bOtqA30CtIwMSyq5J2b0hYBNkKgdsIzf
X7j49Yl3VZtVFnKY6xjO/U7824WHWY9shRrwcJeJCjQmszL96MJQfMlz+e4ouAozAVhmngOsTxkz
6aK7ta4J1aRiO0VCk1N/sWbF6ikgWYPus4F6UI5rhp3GPg1hXFnJa8i0yu+Z8m3hymE5qpg1NIy1
NPezkQCUJkMqN4HAM8knMyc8aGN1u1dWLef+U37DMcXC6I46uJqYHjKz5aOZGw8j7ngvk18lqK6j
N2Yxk0KWzF1NB08Ok7tR3h0QLOiMY1gmy7Rspro3eIeveTCS24cbbFe26LyEPrz9/s39D3Yd8tIE
7jgWVB7iOybtb2+uWjfR3DtsYZmzc2n2XAiVrH3kbPiL3AX22ILI0hbVaFqaRKLXtrYeI0QRQA7C
rUz/sLprv2yp4JWW9RULEWub+fP11HHD4FJOM7EbYtjbDZIK2/bHUpWX2KST0D6kbVGu7Qrd46hW
m2hGqV7YDN7iqGxOXaxFf6h0f131uSRcTSRqWaTI/bLSQdlBk03z8KBHsYHM1FrRo2dgyLwhjTTa
MzryOttSpzP9/mlvZeAM1V4/GpptrP/wcf1S7y/XgtZYU42leBU/rfk57pyK8NiJuDltwR6LYt+0
9TZmDLgaOj60QCeWMmTu6bWWonl2x7UpQ3UNUwgwU53fmOsH/D+d6dWcdjlMxslxHuf3P1zor7uT
RUGxHEowN3FA+PlolhlRPFqVPRwUSSIs3kl1n4fqCXWsyzktdXY0YAeWmCa4BgGB0i5EEh5tN86j
kxI/GjMmlMEWL1Eo5V5ikF5J6eSnbBrO0WZE6PtY1WO+cPourdtWT6wQBDy6cOrLofL1jmWYQB5i
RcxU+nPpvgVF+12dkX+WkwG7Q21zdFZV4XpRgSBcJCbNxUVYHdUBmE1HoCy0GnI02+9mY4u9qIHu
yCm3/VavoU1gFjqKiNY2yrSN2Tn2tmuyRUVmFzuaBQbyIGAO0ENir8P2fuWZLuhK4pOfRYC8UXHW
pSmK42gwFr5/qUgi2/RTaZKUzQGkZKCH+tVoTzNuSdwhhXWdJyQIvZ93tv6iTZTzSRq+QOR8I1uE
yX2c+YrZanscnD+kih6kNwBP0Hs5h5EgjLzr3Ot9EU1oGh5Vp3+a6u4NqBfeCMUfUFqdYk15bPQW
I86IlsI2w3NYfWLgDy6E/trBwpx/P0nHgfwxEiGDNQjGUMVOsC7mULtoWcwelxOMa4rxDzXHrze/
0Djp4zd2hQHydjlt/G2tigscMqi5iBRPDU5rcn2voauBwB7D2Cg1A4Rh+p8//ULjsTdtkyGFDVzm
ny/ahqre9mNEgHUKm1UpzTMJGi7QtiLbJ70Ve7NjbNsWnuuiyiJmmLbfolcQneWcfv9Q6T8dcAA/
Umrp7ISYwYT6yzNVYP3QailMRtPKc207xYmHiC2Y4AwV2e8W+4a5t6LgrJjd5C1+jRki4l6Utvua
pMRkS9KdCmc4x3HxhUKExrGurCuEjqOSUzu5jPLn6IHcy9orUWYTeQQVPG38chz1P630jvbLj8Ma
T2inwc9CliYV7D/fWjNjUmki2j5EYw3WTYk0gChCPeRNQl/7/nssi9rh/l1aZOumAvFyT8FIWpzQ
q/u3ToDkaZU5eUbAr/I6jul8uH+JqeKRuI8UnlIAiObPhVLSPKR1sQrrdj7oY8pAgfBYAyEcQ5Da
8NIUA8W1m/aynhmmJJZBVnwCGzeqxv/3LcGUvgJtfYVz3DgkEamAwmp+5O6kHOJyHtnfm24t8yYQ
xOOW0coIemRLmZGT/ZvuEqVirp2YAXlMpz4gDWzOR6dYtcu3E2YhBhKHYvly/85tYg6UBIDwFXcy
xaqhPoC8wiwjk6c2ADqRBXW44yya7UbL3OqOisxmjJ7qjk2LVQzFXP2ctzlCY3hujKzmrR29RHko
tnaNnY1ZAnpxxYpXuoye787M+z1coBfEchd2azHiB+omxjJVZtY3Jf7QQNYG4J4usxlRgMt43BjY
tKCIliHM9jRbw4LY6ww3HhOt155hLHkNWhZ/DEBcZBkDVm0yoXfgCdpmrNLrKXeck50bHr3nYFMR
hHEvz6ahupkJiTNVmDqbzGyjHfnpiHzxKDADPxfM3vddLOO1ahdQ+lI99tyUu4HjC5N5JEKelSnt
iezH7pQgfuJwUSG51+EBSwCDHy2MPUCM6nMSqu42RDssTTd4wvO/TmueIVWpDfalplK8iLQN1H7m
mRT37FonCGbLFAUWUFtrf7frsG0pq3BgdKVIUtCytsDePmGXx6214x6EWQL8YIeztYChJDkvNByn
XRGWm6b5ind21xqD9jyYKRiVOlTwgNKSn0qRn1C5LGonAUoR5VmIj2LbInLd4tzSVnHL+cmtwban
gfWMYEz3E9Q12zLHD5l2JXbLWGH+E77SI7pitaINpZk7J4u0vZ6bu5DDPhr1WffbQB4mCIWMPtKi
1j4XuXg1i/yz04QIS7sIXymu+L3eyY3S22JnhBpWvrDcWyoW/yrC1Sd7/RPCWWrnIjP9QZrxron8
gRdNOjneuMxVa2GP/6tDqabIDh35WNao1DGSPd6NqdMiyx1r91lH38UQhl6moPQ7FWN3LTX404WS
FL4zIK/qs/gTSth62zvcRnd3cYDC9mb2TJiU2Iq/yuhDDWdr6zZath0i9H2TmunrIomIMeepg4Zn
c7/O+sOMMuZ5QCO+SuMsQpzEb7O6O2Pk0VhtVQvdCN0FuxsQtUTGeIslVb/RA0fPYyfZNbV6coVS
7GBoFMyLMS+OGP5I054iXNiB8YhegJef5RPJ5banCtUn2hOzl0UOS8LOu3ZSRp7l3pys6olkhnBd
ybpjeGJma2Nmwlpki/4I663X8uSrWE4REGQ7MyyB4A3hsvVOIWJbFQmkjE40SyLyzFmFGpUHojA6
AuSMtPFawhC8ngHW2YIQRy4T9dPgsOHbTKjd0kChh7PgOGzhS1WEQh7R9lUnNY4XZQqGkwxh5ckt
HjiptCdavRkwKN1d13ZibJySfE64leHe6RuqTCusn6lr1yWhjg9UTFhW3OZctJ12cckDxxPxiHEn
X2GGYo1pmjnz+pbgncAchyM/fwSJGJ656oyEIBbTDQVVxB0wr/rBrjfCjJybEjbateJhqjnOrmEn
kO6PD35p4A6HvlZOiYOfmKBXFvrPZTXSkyuG51R3A3bKafLaKrwiIHae0vQrGwMT1sZwDm3OqYeT
ZB3q2DYR85rbFpNFH/QIoW7uqDXPtOW1jVpDukxJgzqMWXjMySVNYxtrSfsBLlhu49wI12GVdp5E
lnQsS+exUUfBW/oRdeHexScDNg4R3IT4fRMz1l5ZmRauhOzzlzx96RpjPeK2OsaoyXc9sWdMGZOj
ItjipEu6WFRU6Bptk7KyYkl5VNJwUynoP7TSvZatam9GqcptkCYPZkGrr6148MuqMD1FxZPWoTDf
x6A29uGUv7Dls1ChUeXdVmn0uU2HIQl925qa2MWCNPagZcdkG3bWagSJfp+mJhUqItNpjhUeXOJ+
3K1SVzzNqri4ifEjDS1vMiLmsTpTgECMwo9RTRUh826Es+VxyimX68CzCvM9qCd9RRqCvmmBQHhx
ll5R3fMxJBWsTZIemAAPOL+gE2QYBXCLzRdGkjTawFPD3czdTYRt2ccVk2+DucYr4WrpUapnvVON
C8cWtGrk01wHaeDkR9aKNkk3fIee/XZspVfaunNCQNf5pSijDdItdcv7uuvJKtuUdTruhVHjOV/+
aYbCBIguaS1Id6DS2+PTwCrk2yyhDmvQU62T4wt8YEQ8cTOFIZ5qlsrcborbPIGdGPp2WM/SwnDS
p1h8gs5ZQ0nRfN7JxBe2wEs5Ee6Ne+zUxgOqvHlMPlT31UovZtzZbxZ5G42oM/xahM0m49A/oVJb
37W/ZQqhcYrER25bqArBKOxdhaS1QDHPeWFOvuzljSPlNz2ud07vzntN9UxKKQ5G4zfkHLgP8+bB
tmHsqaUmdmZnX7I0vOj0uK96M71NZhV4WZid9EZ1d7rM1fVsILUNsSdCnhyWYP6FPT7D2sI8sbJp
XdKL49QBQXVtTbQZ2obYqVy19nlaa15Zm0/3sUzXGuneUqTFdRfvBtgr3J/WqS3qo7mIrccQ3U6W
nsrElHs9BYTTBiFG6741EeYN487gVbS8Go6AzLdxGGkn0VvH2cm+1W3iXgJkQQYNnm07y1s9Gik/
BhyYEkwmPMDAi+ZjMbnVBX0ZkmLSMvdMngl5UaXrp7wdMSENtIJIEJiSx9J1orPAPqFNmnOqpeU5
syE8GQwfd2c5IOuVU+eRL+dmoRA45OmSIOO27fo+DGkrcAhdn3p1rWneiLTVH2N6RCWNaJ95PppW
ddinSRWBQNYeKrojSfdVJbwZMYIpA3cfoykBX1FBLiNNb2sWWO+tCuv7sFgYcYjiE5YGg7roC9Li
cVe1xg1Fa+FNiazuTOcDhzx08lij11rtyFOAPXMb6+IjDgzjLOZmMSole13NPgfjYG6Yh2qrKMdz
b+P1idWiPUrbenKzap2S/34I8rpGs8cJNK2GJ8ic6rEzQ48hKhjCySxoFjc7DdsvUeLlI7295xza
0DGb0asMQbrPYqIsM2yrPjB4WL4jU/gZezMBJfZJ61qMJ0MfL5gjzceUkR1oC+YcmMXNUuJXlnF5
GGgeXWc2YwN5695wIhaQNr10s3CvtE6sGAFlzEQQgSWn7rrp3+n+VQ/Wwz3gJEzt8XavQxFNb0CB
RCfqfYNlHEm3UrfSV3jyPUXOkHDsEE1hx805k8Fqtt0ekUfjhQBFH8DT7FV8zee2I7fZDQUpQ8JK
t0VkXxPVlFslzzDNzAjvyCxAqNLEX+w+neF8QgDDwPMo4WTF2Aye1NCstonRuCz3CeITMWAGj4O9
O9bVYzETlKBB02bnDHdBxWuNffqpN5qnOh9fLW0IHukWoYeqUh1gKKY8UodgGycNYr7UyXeglZeE
IxdrXj8f40adr3pH8IDMB+V9MrIrTqQOstePgPR/ibbqg/Ow4km9PcWS6Wg90wVtU20v04L6xuTe
yBZTFQ6wpsJ51FvNcDLwh+6s2vlCOoCOc+xYt0zJ5mDKDyl5yz7odpLlNdKd/hIBN4QTIB5lnIq5
aGUR9nsgx+elFrofuVXxgBq73JOuODIK6B4cI7c/Bh4wd8YW1GVNcQgRR4KvRnPDarKPQwf78dgl
GNSDZc/gqDVC0krMz1atUA8WDZLkqqk0r0WydmgqgEZRPt3Cei43pjkHn60Itc1orYYy6W9hb/LM
JY1xsWd2ZYn0e4oj/RYY5tUVIx6QwchOE15qN87cZ8fA44i879zVJgSfST6Ipmoe+h5FZF+BZVnO
D/f7dkATvh4kGS5Nh/K3s43xcRykdkk6w31l93F9MS1AXhlspopAgh59rCftTnruMO1nhXMeJ+xX
0x3Mo5KrGCxVvdjyyXwaZSGY0bHaBgk0Khd1aCHz8GGJlKkk4vgpHU0CmozxKW8JLRjSfmdlGLtp
GzpPmfMWzIIAFM19Gohf+StXhMdarps5ZltfxgWdju2Juw3zYhkwRiwIbmnMyk8Ih17ROENzVYz7
XAXt7UiTiJq+h2OOTqzsqAey2iDggrzprZsNpBtkpXliq5nIh4BfB07qB60M12eqoq8bCX5b0cdp
r2q4IoJRGJsEkd7ZKI0NYp70mDNs2rd2e9JHss9HhiyOkDf+OcS/yYSEOU2rbesi1RhV8IkgOdpt
GahPBTMAOEJ4q5b21txEX+Fo48HB+brKuyA5YbFmadatZ0bwz0MxXaSCq8ukgpuKJsHxKDCKNhEN
PYnXU9sqmdqs2yXLqEnEK5ireVU3WeMHi6sJq35zreq+2Rahi89Kc44sJP0Wf7Wz0Wl+kULbfOht
ZxBJ1sOIzVDugA1e1rBiUl5U5Muh4GRgTaqXOfqFYdn4lgksKNMmzzKL0nb0rQBulxkCmsKO0VyG
tk0PWhsc8jYrj06dfgnbWtlm4Yijw2QKVhrMw+4RSS36WR/ZVrRqU3cd04K6kImzKUQjH4yEQjJI
5JcpcidKbXRZTtxD6MjxfurMXax4zDwCUtpjH7bGIY8FDbNSdAfK4fgk8mMVzOEZ+vGwwQTgriSj
EiTgxJxYDFlFxHtYgGaBcYKyxxqHfWdLaxcH4yVEcLkbdf2HLSdxzlXnNDn4ImAjGbt6SoZdhCzT
UxXj3URx7BMjjgDC6Od1z/u3s+Xr4LA06AbbejcMj/cgKGojlQffhYtKvuUiEkFqrl0gb636OpJn
RXTPNarFddPK3K8cK+DAHnd+H2rZmRZyMJTjaRDjweEMcaiIAOtQ1vkofgH6VZY8Qna9akS0PnI+
5/ZcDLJ5fOmd/OCkrgniCqtpl42Ibs3wRv/e6xO39u0Q2nxrI6skhL8+ybrq1pmsrxpU5k/dBk35
qlJDeW0Qopu41ux+bi52J45hH/HJEw+xCUT5Pkj+w7v1EGJg4Y1dcU2xCnlaiPqyxlWxSp32te6M
5x4bMjajibATE/JDQEwYGURrVv4vuRLhQcv0+jzwmnt3EK9K6b5Tq6xq08m22Gopc2lqbDNZYKDJ
knPd5Kv7KVOCNLw3mbLKMvaFrW0agFHsZuxd6tK1dPvsUusRBW+XPQXGd40wLuzh9URZJXZqXeqf
nOCDFMUv4YhnxrSHwI/0DH+kxrF/1A3Hx2apeUHThhucbbsQd0w6G41v9mTHRG50xjn4zewo5Gwa
AytLq8GgtjiCEEzjVtOfU4OWmKZ11jd4CMW7MhvhuYwKTjuO9uxm1qoJrTejF/1Vj7O9VO3smNT5
Yyg5eJmGSe5LMD4Mk6mgwFJSv03hoDRx5ezjVj82XTgRf2yIj16Lha9MYm+lhXHlLHrili+tZtyj
RtE9JcZjfK/gSlZXLWZ6EaM65kdyEbQRwmj3BZqSNtzOqv0j0uhH4crE6N0hCxgmntUGxWpkc34t
B5YdtzE+N9zrqyic2r0x9yPOKqXwXXXyWSbiTdwOR31iBNpr9eWvIMhFQEb40+glAWY9GpCAwhIz
gw9G5z2YuDf7Dp1xAfWMUgtGaPLkWou9skE4iNp369Sm4qF/q9aGErRUzsBu7SA54xobiEOfC6J3
sAjN8/jdtgjnm9XEpSMIMQ6v4LKgN9+qJJY7skSwnvfzF2VLLg+OH/cy6N1wsAY4X6MR9d49votU
AbKTRmT7IZiDw6DTrL2LJhkUpweL5uUqFQS6iHDcmrakC8uxzimqZmsOlN1uxnGKLcjq0fMWGMtX
bQ/wISxhcbfpR9da8ZlSvl5JC8a8Q920j8r2YWhdY280IHbSSb03TenkLX+myumk5VroGaLowTj1
b7BrwIy2WbFOU4vep21L33UGDnrjYlFpB4Q2UaPu7jt+15IkUZY9wf/TW23gC+OexIZKqN2Y5cNn
q9H3sYnr2VYvmGhVMVb7gmBhlgjixbBqEG463pB42itbMilVpT92urEPWGQ7x2qOs6o+zE4KyEcS
ENJJBcf2MPDscBB1lsNO1gZf5EBqgiM77uaakA1HNIR2u0NCynwXrmfH2mbLMFHFm8cxakBOX9Zb
5ifGvsIetJpJzNgFM8YqLajf+TvML3rnt3GsnZqhvujDaO2VCQM4vfSbeyivaxJbLLpFFd0pnC77
JFUbr9EAR+pW81RlevOYyYQusNnSSlTym7xYgzAfRBqepFN+VZ3M8averOFuIMIe2SU2dHy155qt
ag8GcCxlecsEWW5DjJsvYEPAYL5H0jw9En+/s9LJWfQb8Tl5zGpHHK0u04C9JjfbmogLGOpwrUPV
XM3RZJ2oRPvpSg/ZMyQZHglppw9oVhnS1da0EtbQ8DSm09XA5YZxeEmBrmrjQYEQuDL1xtkFhMys
qw5HI2dlwShiuXNrUmGw+nZbwk8J6BJFyCC8MSE7NGQ0VEPk56MOZlTr2NcUnXa1G1tvw/TNIdud
UingiKmP2UWV+UfgFu+doGkyZc9Nrusvej/jNmVrI9ajOuqi/8aZP/IwTeXMLOboym7lmZZenBqC
SjYGru0VbW0yFULzUQrhg6DSnkoWo4lkc0HRtIlG80tVT/EreoPPjlb5xPzK74J+Z5i+OIVjnLpO
jc4EPe80NGUnvWN84NBu2Yli/j7EZYS1IWNyBc37NQjeOBE953SMHssQqEUcpde2y8C81vG0mQl4
9ykv0x0F/WkoaKcrSTA9yUrl8Wkngce77lZBMAgi7+hJRVbYPODxetUpgc5GdVL0WN1qBcG44IXT
jmlQ/ZqKrvHqVNZvQGYLBv3VeK3rUn0YtOIzfrrqNpXNj6IjjUwfkmybDooNs0lfEupm5VJOeD9S
4IobnaPXrulAU5aG0lzC8daRglRu7SzwDDtBFEyLbU0CCWuVtQQViLZOTxL19CGIZxqAk36Yscjg
50Emu0fJSaPLzdRVpBdPQzJ+Ckpl3ERE6J4CbTgaS2sEPkhPtc1hLi/ldEFHN110ljJPGUe6ut30
knaheYNOrwQrk0ur64FqN2sZQnd1/xRh2dxZvcrDsfx2qoLuSXX3ppWp16yMtqVdai9hNPi2ruZv
kunKNiOmYiNLrX2x63xP4e/1Fm73lR/gVeZ+JKGGqEjlQ6umt4HQk9fIxQbuuDCoc09kbXrKZ2Rk
bi72dkv6FKd4x2qPZdQRPsxr4wBJV8tIOsHvQHxdZ/nbR359/37rV/0K/zu/2K99tJZbcquO4qLf
nOfsk/WNbrAOdnJYDQYGf5JcGBt5LRUEqLm1iUXHd1mFSQeYdsQby9PgXOMBMmxUkVUsPVSzW9Pz
/Yt/ebvgLFt9OCttHaxGf/T1jTjU+/gW3/pX57Pxg9gbqt4KKltNO2eNR5TfAuNs/U4w+vDTfON8
GRlX7dR9dpxuw01/bt4konV8JniioLvKNY3roPFwgintpgNmGuxwr6IEwUGiXqIpn9aiip6jrto0
BKLhlmJQ2VVOtSMIsd8GSWdixZfuOjEmZe8MxQXbXXlxuuhtKPORB9XymVsbX1IKgRXlrEI0aGrD
zgRWm/bDR1kRBtCNSnmekNzdukF9ncNi0wx99olvEpRJZUiNGWef6CSvhUSCkIqoxltump+M3qJj
llBuJsXRwPBRcBFPn6RvrfDYTJtbO3g4Mg+3lOCq4Olmw7E919Vg/Z1WbMIBr4n7/AtebC/E7rDC
9ZMsaAZ7QWQHC/7q/tv7d2nDrdHl+UljnLYAoE5KdMrp3G7uLI6fmB7//q1kOrIDd+AlC+2tzG2S
PKKw5qvGvGwzZs7j/W/mAApALCQd4oX9E0BStxkQbu5/eedL33nkyxUMg6787c+rwqYJhwenGKAN
3r+EC4QtiPny7z+7f0eszbLss2dnuJa15TWbgv06mBfw3/0nucM1TGa6JPBX2HCgzQRNWG6nNpPN
Ua30blsS73bHBdz/zTsi4P7dT3+W1AQ4aTKTa+akL9Cao420dYxMTRS3HhsaiVALeeCOXWiwdWZF
Mm/RMeosPXqEQ4hBtb4gN/795f5noS0zWnrl8U4Bv39hHkvvNHZTvo7WSNyNgkTCUFn1+4VwRR0E
H3vhOwyM9//SDv7/ZP8/JPvbRPP+TVvifbQf/+t7QYN5unzk3//P/16XRfH9axt/7dq/Z/v/9b/9
V7S/rf3LJqRfw1+DkAsQK1qz/yKx2sa/bB2TIRN0pGjE9CPZ/O9of/CtQmCFQcRHPWmYCPz+O9pf
/ZeLYlk4hhC2pjuu9j+J9meKhjzkbwpk07ENFOCqjnbR/g/SRQFDy6Us7HeSUi2i8c+soT5xbI7X
ERwuPKrt51b5kUrj0VGReFXl3PpFNzLWTzBNFU5GpJJCoFfvFJ+q0ryqrfOMFBe7cFEFx77+MXbZ
iZky50PFuqAgHji37DMVDYUNmnQ9dSbJTgRZMdEIxhX9qS0SJYRQFlb3Yn6J3S4h526+aJHyULmk
w1eG/dGM6Yvt6g8ZCveVGg5nGIP56v+yd17NjXJbGv5FnCJvuEVZsuUcbyi3/Zmc04ZfPw/4O8d9
PD0zNXM9Vd0qQAjJhB3WetfzimvGNP7Q4tMV4IMupBdQBErQdW5Vtr6hvcVaXq5GuAaqfPDxLl/p
EanU8bYnoFgP1lqZ8vsa+72wts+2Ff/qBveqscPLofYvZIupFhLKRJsgdbUZ2umObFPZ189TWN6H
fnHb+9VLk9a7EbuORm0pifbFo2mE151IPnv685Vtlc9pEX0WBG88WXCaha3f2DMp3dLwI+M8keNr
PBqBZ7PYlFG4NTJ95/vNhiw6Kr16Q3COsbh57t34Oe39XaAN0CanRl0H+YdBrguNH8Q/Tpvf0C8a
fASKbOn1ro+oMSPBmSYbSp0udczEPdvmqpoJOCbTS0hCrNSK35D2iEGhquzRy6wDnXFNaDMNUJ2D
Ke1XX7TvqPTxre2n0ktB/yIkOkWIHKjd0BmHLXeKAhHGnl41eyJPBa05CRl1JTI4AN4lmJmYN5Og
uSwNfT8fGCmPQxO3/GzlwyyfgpHzUKYGaTbpPMFkHb0mllRjFelNE9C34b25wmggsoEyJmWOvJC5
3NBLQlYESDA3P3e5W3nGlG+YxTdro7S58FPwgMcg7B9BCRV+9Z8NgJpNCu2piJgWCG4d/u+AWUKY
F422agvxVFN4e3LT4H2W3CPUce9jQcYiItFPfLVJJTXMHSp5lWRdmMXT1mwdhjlUYiu99q7X71oS
Kbd64wPlmLntHRlYWIqVa8OOpPIOR3J6DxHtXXkcHKaXRsNvHSxx6H1xCIlNLA+L77pypYaQhyo8
7yf1syQNuNZG4ybreWZq1b2vZPAUTek5ibi+GidItW76iBGJrgU3FTHoLdyBdG1mUD6rnD+z3Aax
Ga5Gv5QHPX2Xvb/C5Kong6zfklaDCXerDl27QlBHthKSkFOBkkkp6cQNJ8puSzK+DP531H9+2r7N
PE6fH7yKvFPI0DGzrLMck0/pIsbRdc5KrRdPFtHEtCC/kvAkqE8armLco3B4NSUHL3NhDtwioi/K
VQaB0QvyGtj0EDxrBeKctrB7btPGXaHqfh5iG/8QdLGIv3omzyuFh44J964qswsgCtKDPcX0Kfb6
MtkH2nSckl+ogrbkaVZ6xbnu+BUgLz7NWlt3w9acovtoklst0a6dMISti56KGRvuPmFGyKPIDpUp
YSjORiGGSDaUbBue7cS/ECtDk5Ku44F+ec7h/u2ZKR6EKe712oCNb3Yb3sm90gU5F1WSVKlNe2pQ
37ViPlB5FnlpVzTPIuF7bTFzjTu5C5vxwqH1TGwRr1By5SUtUNY42rbKhtorEwwKaMgAu1aHrKRh
yQXubgX0Or2xNuVccKATcSoZL2xhMN7OcKdVHADdRyVYrnQo3d5Qj/3K1edndia4jpE4y5jGsqjr
N71wP5n+JisFSG8TVnKNtADRVunvClM5OY0iiVGQBg2nYx2iBTAq/iA3fGwamiNCosCxBgMiYJzz
9xAgrZouZG5pbus4yukMkkuDE+FZmXMZ+Cc1IpfhRsYdOtyNbIkeOdPi/VCs1Tj5NBD1MQDKi20f
WudB4Qr2pkX+JoBIT3xEeOHoPKidBUMfLwXN8iqYI9SwFF1MsCVjYuqKguYtG6zZppnyZhX5gN+a
c2n8ptdyFD2JAxbKdK9xV9+axpWScSkUP7/Az+EdC1xGj1qyDsv4o8vTOwgZpGqt56FFRDmJZNoy
B0CLPZa/ygS+dt5Y98wG9ZVthDx6qUP6RQ9WhsntMrclQaPfjHUSkwZvb0Ua3ql19wEB8aG2UUM7
bUtjYQfXIvlY7nLp7tskBLdT90jAdjhokPZvCKmXoriKjGjrZAPNbU46vzLI5i0dlhVySSZizcAP
UP71hJ883zX6VWxFv4y+vJJj+ya6/DM0SZVO3QsZxIq4bfqhomkE0t66AHShH5k6mpMejk+j9iuK
P0ktqzBGCavD4vV3SFJ2Fa396HfQcyNY67qN3l9cDqRLSJLRAvvQ1KvQR8xgbRgc0U9N6l+q3T46
U0B4IR1vJiMbQRRUL6DMhVcGdEZwbmjKJYwOYrBENnryzKqZQnp0+btyh/FFnL2pQ/JE4OKoEaqK
JP0kcdRSVf9C3BSvHF++tr5OENNMA8pP3kwTln9fXljDS9gWpFVqq/H8BSogmUUONo2Nm9gHF4/2
lWjbnMrVfB9kkQrxAO4EdnaY12vMTksan0Eo902P01DtoCLyO/2m7+pV1Um5neYGErpDCB6cnlg1
4CGk/QlMF5qoeALZwB8xdIhDYgrWd6MpvFQ7G4LrmqrtFlIHRSRzd8jDY4AYrp/TefSFv7knFZxu
YAyslEC5n8b2GYlucpRFR8wVZSVC5xv8rmf8dLh1O3rKEAlCi8otoQR3pVjlnQLYizqVS6PBnBCb
axXmmEqwanbIU8LzPHSJSv1SNI3iCV07j5P6vNw5rlGAsAVIPFcPhblibwSzXpxsU3dr5nYCxsSs
yRU3V0PvP0Vxtk9Nq/KCM25ICTcStnGWFO1ahv41+rIQtxPB9Vd9cImQsQp4DHWU/+UMWoV+2C63
leq/oWeyNn0fbohsYEzhFZV4BOVQbBKFYZadYIaNOAa/XUQbIIhazbzllOd73SYc0ury75dqLFBZ
DH3jWWOdM2Ta2LJ3IXQ2Oweq3Z4R+EtY2fQSQbtummwZHA/HunZnblD6BN8L9lIzH+3WCsVbIIiE
O2WpZ9Qvzoa3DS9f6+osxKM8wiaMQo48LNKrODaBKRjqneN02PmOGMBosxVtIZBqwaKMOq33iG53
R6tTO6rD444Sa1aXl25eIlUdNN3RNn8N/zKCtucpKQyuiUkwpdFJ5lyZ9gitssHL3XVqsoGxZq8U
ozm5eu1sCZDYzqDvJ1zrZWOetSzUdmqEnCFMfBjSZkUVYZwgQsvId8+JQPgz829ZLOEl016rdsGt
LW9UCbcc1CzcL6qgPU6tFhxhckUVtJxYC2Bv4Np3iFBcOB2lnmF+HhPcwnKdcCh198GFsNuLsgvR
fKPEZtDeBBc+hByquaHwA+w+OkStYBgbm9A25d5WqBvP8zufwKnM/bsGDrnXuP17UdT9RSjU/mK6
AepwJj4MyCR1rCPf8mCHr5Sd2EfDt0jd9ekhbWO0YDU3jIOa8Nj2vqKhRmMxETpDHDv9XNYQhuMS
CC/C03AEj2ejxljDO31ZSgWWBeABhS3KU1xE3ZZ48gvaSgwnuFlXU2c/C9VutpSmG0eUCcbRVg1U
mt/rugx0iCfhR9YSssSmW4AyXhbNhLSESBg7+nwPkE79qC0RzTR0T9nQRGuGOdBQpAMiPNPxpegV
gtEm+kZcXpY1Cn5nclhg5ygg8XrpnVQ5LS+o7f5e6ofy0Yh8H9plKzZMVICFZWSxqAyCyzwQaqfU
vj9RlsXcEPgy/LoI7yY/FJ6hWyZc++BMENI6YVuHKDPL7a8l36zBDraK4S3bll26CnE+IVoNBDSY
HT4EE4LUQA6PXtToSjt4wwS/L/0h7v9COoQeUq1fkhq2DnW09nnwIT33btefhmqwL0cFaSo1A2Iy
h7uobZRzm1mnfKDmpzKG9FSJTrtXGgqV9AKa87JqTWihsrDciIGxWTmo+n0axeRRJqzTCNYVqxHV
G3IlB1ZPZAyv5QRYT4rkJrGwA6sT+UINUfZYYhSwSXMGCElOGoS8/sqYOW0kC+9/iy9cf03L/80X
bK6T+TFbpzzcod6Dm8Vxf1Yrp66CX3pRd/s2a/Idhh3zXBUxmQNwyLlH78HEQWVaQgEUhbL0Xv+X
7zc1R6WuUBWG+qOOxx2pZaBOrNs3QlKrWp1rwWCSiaARJUucuMEtiaza0df+p5L1H3VLc6DCpGpc
s3XUBTOI4d/rXBj8K2Y05d0+pTCLPt05kBS4x4BAAwM/riZT3athE3zVCv5/7Ot/iH3pGmGr326O
/xT8uizy9i1/+z3w9fdn/o584Z70D5WglzBVTdMN1aRw6e/Il6bZxLcoBFMNkxpqTf0t8uX+Q0Vs
z1jYhkCBXJ/b4J+RL/MfBowUxgY6wTEbms7/JvKlM/f694dJteAoaQb/DOA8IAAIsv1eCVdOBSUg
/hhe2WNz42tMI9TZnylHF+xlinqYcrrjODVOsFbiTdpHr07jtEdDMt8s8JayQFJ2KqlobSIhwsjZ
oc4lLVvrRXfaW+QPjBl7OKtjjwJbA+0jWjffd4xXGqu4YfJx5YbzYLTANfg+GdtfE6jQQsTTRotC
tD+18RIm8j2n64X8iwEH+fCbEJVgDu4rURKHKDc6CyzJ91jXSbx0TBDAqO2M5BrLkUfFyp5IYWA/
9RkMBVV99a52QJdrnZlTxYYkrEpltwr8dBfwMU8L6fjjKHhO075DljR+SEbNHmePRIwZ7Clx9iB/
pdAqR5Tzb5KgxQ1GipvOJQPTTHUMv12cFFwx9t3k66BKR0BSA0mdyI0+kCacclrVrWtRmNavNb1R
d9hn7QrMgVcEfjYZ0CvERIXcMcuiuCGxjyrGabsQaKlHtfPacvjLTdlRgsRkJ7Dsra2kEXirzGHi
jrYAlfk61qlsSLd5Kq2rKs+IBSbWujUDZxUZ7p1C1R6wUPUaDiqOIwpAuSkJEUeVdw33AEJUmAi6
mT5rdSM3lZ6+oRIATBiFwTZyrYEStrlA2HG2Rty8uDHzM3syCkKi6lF3i+GiJA8AeXkTa9h/ZClO
K5Fdd7uAM5Ci5x82UrxqaX9rT7gs6SjiV1S8j0jcddB2E97ShTNeVUOIJaiTflJwqHgyc5DCjgfk
8OZ+7DnGlNSPooSrmDHRX4ep/oaZNUJtqwcpFfaHlCKKtZoW/j5lwM2FlWfFqJjrAXqVEdkZI0fy
nEtH20Uiw8NChZ3v/tKCuIOgI17zCTZ7EQbYGY1EgEibMU1ZDUb5lsHQXCstZS0q5ONKq/EqAg+7
lQZyVPtIQd8A7yEe0BxWEfGHT1cNS1Sf3bMapdOmlpSOOJZBMTo5KQO9KzPY4NTaiNrfE6XNjjHe
MZ4dIug3DWu8UFUmQahAb4D/5+uw7vPbMHz0Kas/mdUcnIPIwO8J10qcaV7XaHT4qL1kdCubuSuO
N5X5blVIhInGqvWVUID2kvpxvFYjUsfzLbQ1WGHyhwTLwtpMDqNTPLkMDLzSwv8joi6kRqi4Vkzx
ltX+R0sDtlInTVnVo74l1AYbQ6KpH62/RC4v6X85dgw7j6w5pkjIydfaXMbUN1oO1DHGqwwsRO+W
5Z5qW6rS8DHBU75mXBhq8XNl4VArSmO6rgdmdwBlqQTDpM7MnE0dueT8QpwUpzyDXZYCH5+rCaUI
dioRTs9x1NeI7FMhUJ46xpYWGMKg9cEZzymj0+F+DNdtWxzQRHJtW9FvlQDcLza1knu2DvYQQHUv
Vwv9lETDW2rr26Kh5MLqIubcdoMLnErAkwR+wgS2GA6xHj4jez3jYgPQ1xFz3pxbLkoIcJopvglO
joFAQYAxjYvNCOVhS0hZ7shUw230h62ruA0kyeeg0LjDYFihYfKviFiFSrzp0OocIFAaqWmSeO7b
rW4qbyiTb5M0fLPy6CrPDOtKETVSXzRq6yoYb+JuvAwfomiTphrYhZjSAKkC+wToXcGO3Kp25Oz0
kDDu2PkkfRHmlXKtdBSbp/VVONOdW7t1iVQBY2W+M84liNNQU5Vq1UfCt81xsEjRuYF6+t607EH0
QMW//uszX+/NH/xtXUeASeEascTYUfpjMuHivSwhbr6eFPvDwF88Dg1tt2QFl3TskhX8ThImNZRt
PNM+235iqleJRu7Gxr3STHwv26SAgistngVnCK6aqTnYOoZRvT9QVRaaFxMN9doOQdw4ulDOIQhL
dSKSE0VlAWuR5KzT6g7QlnlxeWmw3lpNnAZ0hXiq/0iDfm/TWgk4CC8ABIaTuNHoRgcRgFCdW8J4
qm+NqDiW+NhuA326p4gNvnzhnCdr2odNlO5Hs7tCXaodl5fSCsATBeGhazI8X2fhfmWduK+SY2jZ
17jmPbV+dkPhJ35dGuHYIrikHMQ9GELFT70ug2xfJ1RiavOVs7QK1VJwJymjUAG4s62p5qtZj8Nh
aB+wlQiODnOLBBAZAZ49cp1gK6Xz1kac1NioTulgfRZUoQLZteNdLJora/ILpLVz6jXQi6MqzjmR
2YNpEJvcQxEtj0J/d3vb34ux2AZ2MK2rNrRISrn1cXlx51T8lwH8sqi1NI91APW6MkaxVyBbVi3I
WiEB1ENgIRZmkryyA4UrtDjWLylmI0mSo3kjLHlnqll/zIpjaBOEj2xALr6mAlqz+wMP56sKo3ib
tYj3B8zs1FTbZznROCaRuDuZ1AcjdMPueLkDDLWTq9ZktreksJdv+n75sU0PUMs3qAi9bGgzdRPN
Z4ToslxNZRGvlrNUR2W5yaLqr+XcfL9MglK879WvJSwVtmQsbzHH7o7Ly9SOzXqMCHrGkBLHlUmY
gRioxjkZbFnuMhcb1/lqRBZjquXF8AkxkkZ9zhOZLrcDEdDmGJgGpCVV/9QxZYC7DVcxx6LModzg
V5iG74qkGn1VNRGY/fmWd2atwfdqlvR5tl/ekULW02Z5C76pncxxScqbxUiW4GuP5T3MkLZm3xBF
xG+A8ph/HrjPUe/YOlCM5WjG/MwtS1+H+fqK+RcsS799zbLeZd2Dg3xu+2O/5TBfP+f7q773WbYV
Poa/o+IE4OzF6483/8vV5Y0fx/z6qV9ft7z/tWE5Z7/9Gb8tLnv5TjcxApGJvEhrhbLu+c/8PvRv
u//xL/nz+3/c9ceRl1WRmZ0nkDKaKQPzymjCkzTj8FSMmgyIM1JtV08UMs1v+KNWguifF7MgSlAV
z4vLupWRZ5A88qF1J2CPb4NJtsSpHKDvf15sSoZ4ShWj0NKQ8GpUZawNOQfWBGDro0I5M/qq+SjL
+vKiAVcB0045m9Zr9b5MnXZdNhJD64oQx/xHmKRhywYrApVuFGl2T9oztbOtTaN+HFEjpp5JR7QO
oAmLrAJUxw1dzIIaZ77lllVJ+TbEt3+tLxuV+c5fln58pMD7iDpOhkVFnx+Xl7oPiq8lPYmRQ8eM
A+DcZcflIEWGNzeF5Byv98O5PnD++mzZuiz+thWfgWdw5ObGbsbqOLouNaVF9QKLnsaYSf5M9k8P
bV9SuRWTgtjIRH+I+vAt0G3mQfPjtby081LMYNizfDfe6GP6Kye2RiEtbd8kT4lZ6oQMuz1+cMVR
kzrRPxdBYdmuwyLY+PO5MNoParayw3JAJqb8/PmoKMxaxxQHOxrgZrvXVUZUYvk7IDPc+dWQbPOl
QVi2LaeBtleQNVl//z597jGJ1RRAiP55FsFyMz5PZjlV5mTW2rcy6FW6LI6MlJ57TTU25eQqf+9i
zhe4NtLnUmrWRq1TLFPGuQ1UEfnvRkeAsTFuZR3DvdYkYSybjHkq93Kc8qPeQd+DFxcUXkpgH5s+
LpabtGcq2w3So/yE5Xf51JwcWv0KS9eW0Ztx87Xjvy7tspp33TuKuQhRQzEjx+NkWi3f0s0iKKSS
HKwJ+dOW9WSaPZ80HNiLZC5dbQZ1o2VEJ0erzYfLDpbZPgXcf4SMhH6XEtEj98JnGWbZ1/VdrkSz
HHq+HN8XJnKMv9J+ZDzu1msrTFyeEhBSsVrwEDgINNYhfWnJKVuuzHJbB2pvrKiQRsJBhdz8dy3v
LS/jfMm/V5d3v27o+f790+qy87LLf38okBmSscfl8sgt99ryY5bVrEjp4b/Xl6WvjRPxPiQvwNuX
wwdKh1UJqPhll+VrmWvyJC+LUHt51L4Wl+d7+XGM/P75AJLv4Yu+fzL1TCjnGScqbndPppLnZ342
QgV7KuD2LBI2KWBxjuYrtVjlzg37hDKqMFQxkGf3r0V/Pmvg26yOMQVu8dRyzXfqsvT98r0N+3hz
O8LbKDXYDf/eBi1/WIsyAF3/3G65y+hkWfz69eUkr6z4UhZtuu1Zbopx2trg7xkcp/hTkiNxlh9i
1kfd0dXDcrLd+ZFblr7P/fc2UXTMzANLIR84D4TnnZev/F79/uyy9H0Zv9/4Pt6Pz0b5Q4c7MW0Y
p2ZpODsRgjZd1pcnjzOOqfOy/vXjpxITa2zMSM/NZ2G5pr/dl9Mb7Or8sNyuka4KYPvzNQgxdKdG
aL6n/7y4HOKrqZLUe+ydci48YPAWzy9LW7KsLkvLtu/VZZs9j4L/V/stOw/++0DR72H5/uX39csN
+v3M+M58G3/dzMtWFyThtPn+wLL0tdey+HP9t6P+ttfPL/j5KUqRI4hH99qkxqulXVm6kWVp+eyf
tn3vsryrL6PAZfH7Zbke36vL0vK5//KoJQTVxPv+yLLjj6/607YfR/3xTcHc4EtcSMm1zWKE/Egx
AKgVKLPLs/79ApWrxIJr7k++Ny5L39umDIi+t6xXrcHi155Lc7sc/HvX395ZFn0z6D0EFjTJ8x1t
ozf8u81bnqDf1r8Wf25d1peP/v54ukBoqPftkkkjpMfguHpXqerQVfM6nRKbyVO7tfISXEFF8M0d
HrBywQC06dQHmhO0iLIUN8SFC09MXfVQ4qFgVqgMJ80eX3Izp+LaUB6wMnKvewpw1rrf38ETiHBU
loC54yQ8AK4EJ27d5jLGhsLwCeo1aXkxjRFuqkGLKbxJfb2ICDcSJ5mxFMHK6bNqB4fF03ppk5md
5+A//+Cv5mTK4UnNkyqAV0AM8PQgSkf3unSs3y/ud2/7W5e7LP5p9x/blq572fb1DX/63Nc3DIl7
AeNPVUOmfvOQbhlWLs/u97o7j/skoXPCYku/Oa8PcwP1tfGP7//4uG1RdDAnWD2lnRu15eOZI/L4
atmzT6oGnmV1s7wxLo/gnxejAP2HlRbvWgQVQ6MumBjesEqHtqPbxO40HsJ3kV90SsmFLh6H2BT7
KH9G6G1uqeFB69+I46CiomIedeyd1nxsyuhaq3F1le7ZyPs3OEYlWFVjozeZ9WJ11q0v1fdShwsw
N8+biKH/foAAT6m3CMnW5XjKUye97jTgCog5FpVUg71qhjF63BLXJM64a5XuVL+CrbK2esDIkEL7
lq+4DjCs2yN9RY02Fri3TkA5hrCYtlHa7AHKUzBmwVemn93TxT8ntj6to0KgeFX8R5iGL0EolVWQ
ZvraggsoibMR5euJghEI9wBtEIH3qYZ14Z8QjpBorvzx3IcBUQqb/HquZsXWT+AsAX7YjCVLVmd4
ZjBMIF/ICmLDmG5ys/hQNPfKVExqPHBkokrxM1PkuMkQsG3KkF+eWo+wtLHiIDBXlYW47sP4LRz7
YC8mY0VwYNMU/lNnVzf4T66dOMIM3uasArBa6b8MF8PnbmwnOF6YM8fWVtS+vUmz/APw4cFS+hKv
aSQ5TJK7zeymR1EScJ9RexduqBzVQjh7ga5lwkaWkjb4aGmPaEqkxHlzJCgm4TWMiyFe5Rn2lWnj
uUq6YdpG5LwJvQqX4j2gzqMC13CbkbTeDgU2WCpJBNdJsy3KlnI9CC/vHWWXBIQtNBND5ZaIp5Ib
d1hEOSdrrEx80nP8wpoHd/KxGxdY6JiOexfLdlxRwhfdxFb3HIbxLsmkcl+4IEImCmqVAtE2BCnT
o4GKT53mX+ZTnW+7APFRaQyrMYzUU44R7ybvNRgVWIU6bvU2ZlYxuy7o61KajjfaWXMBrGbAgy1/
6ZxzPjbjSk9bREeJQqBcEw+wz96YfTKrNFNtmzf9XvoQFKjYJuiMOi/rlGKVaf0ve8B03jULbOgU
+4J8/NbA4Z7aeTycgN8ReGm543I8HjpisilAxi7YhabWHdqhLT2qQVVT2WAr9gKOQ4K5OuZVV++z
K6xXB+a55CpcrX6hKvkjc61mk2r2PSY83tTkH6LUwl+jof6KS5nfQQaKj7lVgGIHcs4tp51baKAe
+RZqKIaTi8Xe3QBQkDpoml+z3BZDcAHkgapDi36lIMPW6QUKre6vQET5dTIkH4427Mm1Q2SoC5Jz
rX0e63Cl28Od3qm/JnS0l7QUCREEFMJ0Qy8JZllogWj+66p6TmPL3ESzlbdS46wJ7cAaudmSLnyb
Wrv0XAPj7iJF1u2bz5DWCtRa4Ahf7YFUQjw+B4NAK9fqF1TvvioOTLFCAYzkYhTU3I7le15Z4Q0s
SHSigCK2QVMv1uKr3qjrC+HU7Uqzhxdd2NwkxIjHKAKlp4h3zUct2lOvcmVDwIlsfGBEoVF6rIr7
MTBxL230YlP4EgewEQP6hhZDR3xQx1Rr9nMuMS2Rk5el+5ERasvkAH18nC7SENJIBUaqDSSws0Ni
M9fU0ic3ojfEVnNWrY1Krdw5Ad/hgnzQiXvmFlVARnKjO1SM19GZ7s+2AGDYlTgEXMfNWN3BN9bf
AwR/ffE05CFe13BqtkPqr5qUE6loKV7swDFqvm4djI+61T+5Q6Zs03HcSHgQHgPM6wyGwiBpSCGg
o6Io8ZdzzNZG1cRT25mGwY+2HnurUI+V/4SbM+V3Atex5tFkvAORQwwIGvWTUyO7M2P/RvejTVH7
yMO6draQL091OgfJkeXh2a5dOl20Rx8vz4iK/TV1qfQQI/1SBidlRQJgvGA8A46ppjzOtPdVDzci
RPPol86uN8ByR2jBW3PKD21dR/SvXX6oTGaESCk6Epo85UGhgQ/Wx2HXclHHahgu/bKtoJPVBgAw
ov9uWe+jDuFLDKpybvl5AjtkwSmBXeoSY1oXYZKUlWa7dtyXsiVniqa58AI1+FSC9j2YKPxtDexn
DTybiz7jgdK30kyACcLfzq0wuDQm/cFSkZXmY5KcOsU4GuNbBRPynOKknJZhejkoSrcC0NkfSMp5
BaCpuUZ+l4LSIFBAkUiGPr3vswjhbANvXSDSJ97/RPt4st0MPpzKjZqPgCIMGitdU0o0pskt0fh1
m+EkoXLG1onhxjsjCV9jrTjHDgX3eBECDqkLKgkC/VJX+uupjU8ugIZ159u/mDHvmopgrRtRdUv0
zoopRyatRyLUD7DV1stVVzlnX0WAbqDKgUGFRxThqBsrssIdwE/+rGLaG3nuno5aSS5Y8jieVOUh
1Ti7AWF6z/Vtc2VET2ozOJv0zQc/tEFClm7ljO6Mgg5j5MdetctVr9xUaRIddcu+kRjxkZhLwsBA
KeobnqOP+KCGyqpy3A0IC7I3snslu80D6nOgwswUvAO0lZVpD8kYtjeBD+JHL/SdEwIESTlDOY1L
7coYN1Dq2xWURuXFIBv3Fm+A4VBj/hZl00bHSZTRAFrFrCjWvjvsY7DaVGlaaU61YWBdj3bU04wD
BaOHOuqZi58R7JbN7FGW6xHeom0mN340mwpP0R1FHmjPM5vR9EJZzan/1JSGSnqFyoKmqh587VrM
5Q34S67Eq+FiFDQi8l+3erUxwkluVFvOgR/LIhcVl54VjfNtO+tSo+5k9XBmyuRkKs/jkIhdYMAI
0FMFD76oeZko6KQgYLqXo3IdNRWnIZ/LSjWAUvRdu1wv4eU61suIUkNm5WlQUm2TSgWnBNSQe+ww
H50m3IOvrg5tDBvfRgxOJ3fwBQSnwgm7g2uPa8sNGDBHCOekch12QGsZN5UwwwytnG4hPxIZTkPF
9KZAPQsFNouPqbObkHzSY4b79fhGpM2n9i/8KPPpQhoCWytwo6MRadvwUIhg4gL1V1OmrkvjDpWE
4zWRpaxlS4cKT9MLEgpiAP4d6ZXIBHcVj+As1s6a5x71xTqwMH22eqTPQgNHiw7aDT+zMXlBaULF
FXEJDIfaW300gARavQVFzvkVZsk9dhXJBkEMHgfCabeUxjBM0qy7UDxlzH9mV9hiXcMr2VB/eZFZ
l0J5FUEIfr1j7jAqJ2WYhothzlWNir1tCsYtAUBPzOLWRZ6Et1HfnDB6pKxiLoxO8NmLRhrlSq/S
9agJsr5Dv9I6L0mza90w4sMwdI/OCMwbA7pVmdkGrrkVPdR42SMDoEQdrwqnHXe1BTJqQr6QdOUh
Uq5d3YZoZNMXOzpgPNGVxNg6wLQgFqilt+DSYDY+ZD3R5aPkUu1TiJ1b5XmWHe6QWBcnPSKZnsG1
sC3zLqJ1EM6BFv0hmzABI0x1UmucRFV3C4DiferMTz/3YSoiAYpwjV9l5iU+sPF6Knt4x727BRO0
tjtMDArLHQ9oIM9q0+sU2xzEnCsE4rSZImqe87iq12oIBSaI1GiTGXMLRONnNMM1evTZFxtCg5ru
pmZs15xI7nt3YBCeqDtF4rJitOpexpl5k01rRC8kQsO9q4Qv+VifGyuoz20+IiUJa+UqDXBJLXPo
MGV5bplAIx/MKT+S1EDNUxMYFnjFvmaZToLQSNpVaTsVd7/zENrVGmbHQfrlbSzGXUFhm9m3Kcpo
ifE1TsCUxwwXaT5tAtKS69jWH8dK+xATEN3SipksCD/dlpYBhD6Ld0wbnquC2hFAnOsUte1KSQZK
gcB/odmt9i4MUdmhJHAxQ+D3H/WpexgQLRzz+LpTZ1seB/EmxrhveSYuREQAyAKtvHJnZnOnWf2J
ODwlt8EBfHlzGiBznd00u5Od82451vBcOO5TRUmw1xjpRxRjZOZ3+PMy3N1Lg/srNTELt/THtBZP
DcoeEqTapg3s9DjlOqhIAxPDthm2qkSXNOOogUE/lq2Z3TUt1YlZmq0k3Jx1HCkP+UyZocgQR7Qx
w1yQKHquTU92CJZJlensj71TqGHkzqHiJsAOYuPLLtxiMoVypSjXDsK0VUHsDreHXjHOgzEMqGVT
zADhH3g5alrsoFeDnmq7QLjj3sbNEZYS5ol2R30dsCAPENYAJlZ11qKmEL4PbmDeJFtFDORhUrrc
BM0XFTgq4U3EKoBtJj3Ywq/s6M6gxmHc5UBv7hlyhFRSDURDU3r/Yz2M+yEpsddskSGPLcHn1LlI
1AreUtdaTxnTpTgglV+gSqOEHoa+j4Rt6itEMGqb7Y3IwhiEtJishwhjkqZfZwHqMcbBVy0O6TJl
8kFLlibN0RJo5MMs9Zkmjj7eOUMKjGSyPdtkltw7zS6j0CLNsnE/NvHNf7B3HtuRY9t2/RUN9VGC
N29IagRMeEdG0HUwyEwS3nt8vSZYt94tc1VX6r9OjCQzkwwDnHP23mvNlelGAaZk3HJTF1grI55K
a5xzP/PJYERKrOMKJVujv8bwyzQf8VZokG8g1qjTREuLSTBoueG4Aj0pYvUPck3ahVARFwjQkxgr
LPNsWkOoC4SkhkxHzNDf1QXQuubJjB5CtX2C3Z5j1U0Ksj08KLb6lk+jDsAE+7EtWCB7DdWcnQSa
a6t3OGdaA21wge/EDK0niFOhy9z7KsmBvkZRlq8N0HFwWxLANbDQpVmSzpK8hDxCMFlJtQxSMYAf
GX6lvJc2cd7WuoySz2jQP5jfr5enuI317k2jy7Xy9fRejwPdsKndaECVrIxsadPPiWftXmS/8XrD
OkSWF2hK5yRVq+2/KgicO98PeAWG+SBTgqyUACjGko8NAwNg0sxHWmq9R12xCoIGawqZeCtt7GOH
xjAavLpjG+jus9y9wAmSTwXv3hkq6Ukco2UiUBh0QfLGTbo096xaeYzhUa4wb5OV3i49CNLNCdDw
GlzFDvY8EIYKUdhGF6d7U2r/y1f/qz3+32mLFayif6ctPn0O/23znnENRjVpcr/+0O3P//XfkREv
//M3b734iy5JpqQTjSLja//NVy//giCKiBdtCUYwpEVC/JuvXvtFQfOrWYiIJVXVFJLcflMXy7/o
FiWFpSiGhB5YVP5/1MXakrrwR6G+wU8ifMcURUR3+qJm/13KhsppNahMY94sJ70k0o/oCV2TCvde
HdINiYUzQSnGzif3unK6W/uu/ghu7RNSWbo+3Fr+5IHyNITnttx3/lqi/MzXJXZ8CjxxA70ro9NA
s/yeQAHPt6X/ADLCkb38XUGxiyE3JjPMCe/Sz2pvOcaWpOD418v3x/gfwWfx/2ZG4DWyI1qahksP
fu4fXyNJTAzsMnNm+mg8dZL0EHZIik3lEg/qj67uvgQBhFuZRK9aJD387oL4F7+cePR/8Q6rfFKk
p4mGSE/yj78dD+hYxYEyb8w7EVHiV/FQn1EZklHvZV+hv8JI0n0Zj+pDQR9gT8ZM8ih45tF6JGV9
Pi901KtUH6UDRcl7dpq3uDrIVjhF9Wq4dqVNTPFpeoc3SM8TbQfQlthBpPKjeAoPykVcl+Yn+mNI
MNb8lHwmg6tf1Feqe4CVOJX5P8d2sYKuVgJb21t1z+49xxFiRBbNrmuAt8JHBB+4XlA3nGObA4wC
T/yJBVrZtAaMYwKZHMb8ZN89ViBobGmPNW2nONlbcadWDH/EN16ONz7nX2BFCIvzoiOoGw6+sCzf
A3MzHLpzzMHAiz+nTeZ0zjy5FA1JufqS98RmtxayPGErot3+4NjbYS1yso+GogSe+bZ+600nk936
DsYKyIMsuzIn8RtiBevuN+s0vk6XGSPsMdDt2rwV1+QzIMcJXNaxuGnr+QGBX/6cDTcoegXAINbs
w/SSvxOrTAZ9tNK+YiA/RzIfegkBnZvHdhBsetMbOFHEDtZxxcCpiTfspQekpRxnCR2m5ObiVRU9
OmjGtX6DSf1RXPxzW5zkx4HSl750AciKAAPbeojWwokxwynYgegKLvqe48xEkIUNCL58T3eVybFj
FV4LR/mK3cCTO482Ger04QNudNJ7YbKKAevY/gu51WVxiW5teIQmyhxigFBhxy4wjP28Vr3QRemP
xgR1ufYq/fSPKEv04/yCWMVysjMBtm/hkXzogLeWQCUhtzkMZaAS51W8Ng5oXAEDTXvzGZoUPPmp
cNLP+sppejzBxAKr8Sr3rvYQbI3FWIQe3cZUPUi2det5J6iD4F8bh6pdyZv4vdvWdnaWH6RyZd6D
D/3UNftWWEXP/t28wjbm0qaF0DpUfspWP2VnsMotVcLBuDaqSzu73OQfg4f7O95Um/QFGHy8sjZY
8+KjdbGe5gov9doo7dElpou7Y5V+9ifaxt1ejm9xYVdnpu7nJvXoQkERo1sDMHB4QR1oXMkOp8CQ
0es6qdu+wx51UqZeroVLzoWTj0HgSr5etwItiQc+wxO/RdPEIe4HUefLC9S93AWMQP4MCcn5ShrW
8XEC07zBNgvO7UQmVbcNj7CV8AyEd6UlqIKekQv9G7h5H7iUO9LP9B66jD3xlK3StbyaNuMlgfS9
nnB2bON7+zY5m2kT3lXRFjgI0Fk641VFcqjd/PfmS2h2HT2TY99vp+dyN7qqtbKu0LbGcQUbrt7C
WR/XY2A3OLjPSne3rv2xfQWPDLPxdXoQn0Unc0JOpA/SGXP636+Pf8G6QJrRmAcYEu09hYzhP66O
YIgoR3S52jTIY3NrXtNDfTaj5t8Ywv6yCC+/RrNkwxLZ7GT9T6asuhamTsQwvdGk4bb8Cmsat1Mw
fs5NlNHHgRoxV2zx/+N//8//675DlMpfdlfiOmUS91QSpchtFpdA1t/trkpQqcg7GqDnwmJxiXxX
G/N4U44ByBhdEd4kDYQJzlS/fIoDS3Uk871QhtzxqQl7ODRbtZxuhe/3m9mUudVSBmWdRh8mUsRD
0o3nkfw82md140nKRD9WjFTXHGXTq2Wp9GZU23Bqm1MLfNFLsfeicN/T5I/P+ayAzxkWR15s7BLd
A6/VPMllp9ELimg7iJ3FoKMQXMWcH9qMmoGr3BCCaSMrPaL94t5qRvcYaI18tNIcY31J6ZIYAoE6
QUnIRXMYCZBfTwST2r5Yvlp9sQ1IowkyAxTnD6ICCFWlZ1jrQoV/AGlZRjOt3YlZIq0Vcd5i8ucw
zMh6pVIQC7rfAceu7W+2zkBzjqNGfwGETE1nsSwsvaPcaryqloRdIdLSp4J4lssaXLk1lw5yia+u
BgYvD0wKo0J8THRfPUZ9Rdz6jDG9kMHHFZqwS8xpo1X1VU+jxBZJqhgj6jny25YQPvNLvoUgu+w4
D0eHS450nrQtnO+MPlmYaQ1UmemNYu4JMoo+JRaNY9sYRzIQmKqLAxufoZ6nWsFpL+CKtkb1ZLWI
khZLdmekm76XBTpXWrNN8LaPQ3xRCuGHBTSfkdB80zDR8HxXhZn9rAuVFMxSZz+b5XPct8cQN5UN
eISxa6Q/QS6YcWSwUeAfo5/GIWFJaJFqdV7Nuv6ozcGjWNZ4p6WTSOsELu1FGn9Wo/Ywl4KyxvHz
TLDfUzmm7+EZlGPmNmPzMIb5Y+wHN9DAP2NzpOfOBTwD1yUL63n5szq4UDZNmjzEvWiZ4gTjMn8Q
idbyE3WDknvIMVJpM00uWZUdVWbImcWxYtdxcApL7R7J81EgrcRWFwaiKe9IIBfWQqoKmxpfSdwz
XVKYLwKlH57I/bBFE3LsWAa4xcdP+p6OKKS3sZR/+sa0G4hlYeFLMqxzayHpppWODpyNQr/Q6goA
4uM6OfV8ApMfcIqgyT8fpal0yjJg2vRYquUSosLzSJyyA40xhetc7JzlMxN9AX7cJ9Adz6B5roSa
M+QGjtfUbs1qo170MmcHJTjYmO28YNKUVMghIMaCMRhGA2n4tkPKkw3o0KQ3rSdeoQZAxMEr1z5j
pmvj49xrqG/7u9kMB+pvJPKip4KFW7q2DcHEcFLtfoz0fWbU+h5yp0oITXaeQg2SSOAbsotAh02j
7pSDLyzs3cA4zYoTF9gKtFb1CdwCjjflUrWlVz5t4gzvbMJgkVp77PZ5VT+Q7+Ov1QKD/EgaB0hS
wtq+6QElKx8jW7NxzF4OMH71O/ikWP/88RvRQ2KfGO2mIvKMRpB33w/6JMu7NCLkkUFUG66r1rz4
LfigXNAaJ5YY/pFKAqY1FBMUz0OyM/T3OFnULt/fisxnJOmo+KKMYdnyj7TQSn79Uy//4I4g6FLL
tQV7QVZDpfZugPx0FbYpyyfIX/gGnfxJ0I/gyXIfuRdMYMgVz/NDQzqLYXMEKDem0xwLVKSraN0z
VeXifZXv80Z+jUu3cepjehyP0jt2+2aPI1C3HAtrzIq1O3mdHrn3q8MY2uNXvZbcnhPCQTmZr6vi
GuJPfAVppZ7D9+ageiM60pV/Kj6yPUd2ccUYU37hM9JfzH3zGG5Uhm0rw2CdPxvlGhYLK322+CB4
o2ziugfVIYvBOIkXeu64kwJCAbAk4jIgtYCusLGVriZSDVyRq/qVUPuJOA3WBGb3HBBtnUDMD/Ni
/jS31WfUv4a0Y2KM8LZKpsW1/wICrz0NsFttBD2CZecw04i7bp30ZK2Np+LGQT64mKvxyVgba/Ec
rY3aJrqSybZ1Vb7Stzle57b5Mb9BEDHWFQmD8gLCnNib2PKIcdm3G6miVPGWxuWuCHZpzwJq2WZ8
MmjCa2td2mObDGRvGjaw8cmBIfgUOoSkbsnWmLjb2r3l2+IR0wVrKf0XBLIggsrKRTOzdM/VFZmX
+kUj0JaXd61Ym/aZO7iR6YXgQgYWBPYTAhPtsXIa3sPSDZ7Tdl06GofTEwkSS19qi3O2fpHLtYKQ
YLAL4oCSVarZAsrts4z/YsvDkZFS0TCLWmmmZ8IpcoA2c/JdosrXNNRqBdONbeqHsYMpa8fokUg8
EVZtu4rc6FrwbnG6/MTPp9T7+gP7Jx9PhVnKFZMVk8/0bOk7IDNUIXr+MPTb0XoVTixh1knTdvor
k8R+w2UBiZ+3eHF3Bo/GSf3Z46BKXEoySMP1MpyVIHPZgnnDD0QnOD6Z0V7/iW/oOj/5Z+oniKUI
d/KH9sakit8dvHH0fckP5bb/SU2Wk2P2qXjRST9m711hiyT7PA/3aIR0Zlsnbhso6MXGHMCp28Ud
bOxjSKlFLs4rd4DykVGsxU5PrhL6+5Zy067ui4HQ0U7JXeOoOjsYAfXYtUqXbudzb5C1B4Jt1RIO
zXH9CP+Ye5IjFML6dmWIqxsjRPQlRrWu7lK4moItL5Mf3feXQnpBLIPl0TQPgeZEiRtDkuXfUkie
SBfVDhK4/b2/M6lAiWwr+KQ8fkaVOHxAmFT9py55CuZ1ptskuaTdXvhQczd6CKRNB0kaihIHsZN1
Xnrc8yobj+O2P8ASB6HKlauufGFVret9l3iwO3bJMQ4cTjbpzwmA64toHdKDj+naWAFaA/0rIjj9
qKuVTzW3CjmbAHt74bqaEKsTSQB7BC3+hs7hR/cRu+oGY2ZzCDf5iFnESV7SdavbHAYowDDyPtEV
Ts7t2sfKODBTXjWAdFF+yCsCxAaTS8QOdHc4VBTk8O6P+JO42FmaaWa/1XBSgK1DzLtSkUMWTG79
mlMewSaW3T0veZfj2rSVbWNLL5Inr/V7uqaZ85ohRWT72KbHyFPuOX0F1zjssX3Mj0Pmjhc649Ul
vVLPvLZevGgR1SPRePQ4S8di4f4ZRqtgk50wVL70L6h/3ngNVypdM9+Eu37dzyR+86rTzJlda8tc
dzwHkg01n/wzZD3iyX9AOtDCmAGUZw8Q7VbtQ3MWXqu99ohjsn0xceuu3sJts0d64XJMuPqja3UU
2/bYPxKiYa5nFv2t5Vkfsps9sYW2l5w282H0ilNwqn9AUZoMqqsEjNhZUGyV49a9/Ogc7cgKq96U
U3RP9sFGlXeBsiN/y59W8AEnZnDJoWy3pXjRr+rReCyeMiiV4NpzJw8cn6tO29Q/KQ0Ag+3rrfRi
NLv5TEl3YoehFUKNGH1g/mxlaCkuIofGcAzCIVRAdE7p73jfM4cx057Bd4lj9kVSXAXyx9k8EQ5c
Sx5g8N7fhMJmlDw+Jz/0eC1FchXHQ6Fu5dimSGXu4pMycaStMhQcFg5UldLPpvrgVGGRGtse1Gt4
E1aKuZI88yqvrUdmNGD3GD5h18UgTeRXhIB3VW9D2WFwNR4iBIquaZ1gcoRsSKcKYSN35VePuGzL
ZRc8zz+y0/cyp7rBLnujuzLEK+ktCzYciyx3upDqvEuuQQQF6QP1QGxeAWtGbwyeIKjM9Y6kxLjd
myV4Xf3I4t+BAUj2/nDrJK504WvVA4k33CK+sP5Y00QJdkt28K/d8If0LFgOFcFwTF+XdKUX6UwD
pFdW0jndzl51pb0OHS67Bm/sSywGivJu9V537M/FQwSl6UeLdMnOnjFfm5bDhAW9EGVzzFbG+sik
jH1YZxh/H8t7YHIKB8i2tpaZB1I/T2K1e43fWsNOzjAXpuv44vvAAOiG2cQ3cMXGCB/RergzqPO3
ACwDmkay4z6qe/FW+Af1qYwe4otZ7i1to23i1+XgKXjR+4hGCNtk5GBETHYxJpnNzEbxLG0YXaw7
4hdWIQ2Rjbhut5Sn3ZEgubBeV7LXfZqACRj/aE5QAdtcda/mozif/Md8Y7j+a/fJrL7kFHAjySIj
Oq12uFGCk+hmd0xi/qW4qnbwUEL+tpN3lLXVl+J1byX9ja9pl73LUCEjojJsoF/DEVAOo20O4Y/s
edEVodelF9datG13kTu9qYCK7qzqjFJzfiq9sRPqpEeMmcvwaGM+MQtnEGOdaSi9K574yReSth4C
preMah11hJwNURLxne3fkHTne+2B+Z1GEl96zT6VmVOsm31qSLmS62ztE8kTXDNHCngKUGxden3r
sy1O4ptKuyVVP/pZpDgRkZC+zDpxqAkblOoWIJS49SIK20FlpVvQp2h0Uo5AVVRTqLsGBIImhjm1
luSVepwo0F/ITPKPtfLV1D/q0KkvvCZ0Juie/G3wyRkmP9ccEq6Y5AHgEv1R7Ix2YYJZiV2+xhAC
OTZ/gpTGyaQllB8r5sZ4PYGV3fpD/9P4MbwRxYHmdf6oPqkarcYhPsX/agAjsNEwAjd39JK15wCW
5bIL2dLa2M3HyckOIPU4XToDKVgnUjVe6xKZ7LoQPKl3SgwgK+JD3FmEgeupP4mWBM2xrtFU7NVj
taHhx/JSucEpfc23MWm4dvPRgTSirXmr9kWDQGHFTnE219XJNPfievzsP80TV6UQ2NltPobH/AcE
wnN7JBVZ/SD/7qk+oN6if149jZM35V/SfJm0FdHRlF7k1uXYUGpv/GGYDIq9kVAhEDwmFzqSZUJk
FFDAgWyr4yTuZ1nlfR4rLdjNVLGhZoj7IUilPfpi/kIS22OfERQlolJyyfEAcLf87ffD97/7/tP3
fzOGgIU8IUc7LDppb42RBL9j+dcMAYF4T5c0aDdDFofXRpTQr4yKQxD5KgpZZ9qqUR0yOGTXkHm/
SoXEkqwk1yYeUbuFpg297YwCmhs7Y7qZ4UJyyDi5Rla41zWT52a1dG7VTEQRyQ4yGyKxqjkq3RZD
+krukTyRs8niocP7kOHQB4LRMs4V3QaJJSITkWaUpfGS/TBw27h9lRI9dKuuGR6hrq1IDYWjBhZ8
JVocuFsGW07l46IkpvaxaRSTgDHzXQ5VNi6hRLyIJDitA8b6ZNsgOawJxiYqeJTJTFKiMSQSy9Mq
pA5CTCgQo3YETopfe5W2SAlztsICpcRDxemIHDXEPTGowBGcYToivUZ/tlfB+DG8mWmkmMM+jNOr
sEDUexFFcdgor7o698zby13c4XjIJzqZqhA/lPAMzNLYG2xOfljteyap0py2nB85IQ+Ff00j/w0l
Z7NrIfL3xUj5DIqUclvz0sRDAYBJyyi2SbCnvr60pZg6pEzTEpezxJ0i5DbWxKECEMk2GKx7mAEI
iQGuhb25awyYceX4QgaQvO0HgTlZS9hw/J52Ncx7S/pUS2IxtN5EnjDF8Vr0CdGkARJ3avqqmhQr
foIFdDZLxBnzEkzojw9zcM3yXHsBYtIIBaEOYvvKwJn28uBEsX+rtC9khjXj6vSpD0G0DUSb0lOz
vqrc2EvNWK9Q2dM5yXkOqKbhGRPoLJsCpe/8LIAW3rQjETiVGH7NYOkk+JYwJAmKHvpw49PLq7r5
XjHQ32B8xRIggCsJkPtSXA3P0/LLSJUNEgmFtgUWbRzJe6yBGuth60HTEuwolpGth/JGLGlPw8FZ
zwkJbwlUFLyl+25+Hirhuc/Dk84e2ltkaNaIaCFeDr/+3yzWvkBuJRJ05JIU6YZ+WmQgBRlT80x+
Ery+Sby1ovqSj8mmq1ydJDnQ0SJSUw7XFrSaIQRJEfAMFmlx81xoww69WOyUOUdUpWjveYUVO1cx
wxuD9VGPJND6H6rO0TjqOyRfHJjLjAkC2kNLfbVS6QV1JrhsoqMbAl3JAJkORd95QUnJIIeMUOIq
wmiRkqFVZ8H2IdQYKoFwWFRjFWqjiGKmAY1bGSDAjSchHiibjJrztPialMNHPLLTmJABJot+UNZu
tajd1TIZGFbcays1vlc69JZYYUlJRarlsEkLJ4xmF8r25FaT3G7MqNJXVh7pu15iAzCCWwdVaW0o
6566NG57jBmCiIaz85oGcaQQ3YiEfNdUibgKCUkM9FewzPAylaZkX5RhJSk9fQshUPJtU9HRi5gg
skS6yrTEvflgbhTmbUFXnk2CpaOhvkvVtLTJJoTVDUmjUvtgDQ2uDnG4E/sDxltGHp0YE4TKhrGF
32KAKRgni0awKZErBrrg4T68Kry1XJ1yDjWFI61Wqw0a2O45BhpqQ8amgZ7m2cGqnhRAGtT98SvM
K8ZX5MmciD+348C89UN8gCTj+LJKElIurgvkiquxD8lGE4SJ/MxJPpfMAQWRsCadIJ5VioE3sYjE
VJMRzQaMDBCj71VK5VqE2X0kmT3q+awUS6lX04j5Q02qU0mbgWTKz1BXCbvqoNMD54a/ABk0jWO3
XMJmRHXcNf3ObOS3cOQgW7avor6HD3RirrEpjYoLoG0+rZHBPbmBYlNxwM+PxaTQm8mCo/1QmNo2
q6pHkHWnsazX/aAzaWsJmc3q+meJdn8S38lTZTvNEQ+aESIqMMo0m4z0NRE8QqK527XwmBYo+Zgl
cOChxJle33U4W0DGONg3YWXnPX1SRZAPZJ+GQFWXWtUcHiIz5+ARR1exXixNGsqnirEv/Fd7LqzH
oI4zDw4XG2tSbogE37Z6T/xGLe6LGntGLKYPY9++YqWvwDOCbAnkgGKZMxFgkGshCO9jj08mVM5B
n++RTpyH0Qr4NLpmNceUkhKCK8EYvbQJCRjW+FJH6bfxURKi6EKThlKHcxQp7YWV3Ytx4FslbbV6
6PdpGNxFY3RgUNpJo0nrakiJQxsGur+9vG5YzVa6mdDu6JWTNKOb6yd9HakJGWfpTiPr6H3Wor0U
zMIW18E1MzmDpm15H8aUIlpvH0cUtbY/GFcigTmLqyzwsrVWAI05ZpdSNzFrDdRF00fKSONDTa4U
x4/KjaII66ik0aeQeW1HUr5FGAcxM3oUeP1P0YKyL5KXBFA3OzEi1JqNTMrROefWIG7VXtyLFqJj
WcloIccK61StRl5YUtgbDSTW1kfYGgldsY0JyelmpLFiEEeen/f9OcHu38em4egDJplAhvE1D5Kn
MNexFy2iGsmUhvr0riYW1CS0x3ZRJttZhOdSwOiP2841BQlGeYf+Pi9wPc6jM6DYwBSGf2iWG7sR
+fx1f/aUkLoM0aYOnlm4TGqbkRYE5as28eN02LoqcFJraMFfQ9XTxk1JErv1gqi5pg4XY4opHZru
2MhhxGQ3dGc8kpPZPjbZwrlu6y2Uuk1qEHdo1Np1yNhyy7nbRhjlEt4iO/KNQ6n7glMGbDYMrdI0
eqymhjum0Z7lsdRsMcleE1+8DyDV1xrWkjayng0Ra4Lcj55GyjEOhgZIQ6C/IHuj6xALjiYpCUMa
eOCSamC+SAevkOQXpMtYI3R6AubSs9bk9GEWhH1Yzo/AzMB4MZFSESdzG2fqcCOOD/+EKf2EtlIf
1bhZ08dHCUzEjtf77UPQbIvU+NBloNBNru+CbPqKiyD0TB1ens87VKiq24301ySBE1ukhnDAMVNV
RKjaRvXDQPjGZ8klEZLy6bRjozuJJ5Hhbct9Ltm5LN19sQsOfUehoKKOKPyuB6cVPZLe23kMaBbh
Kqog4rbohiKBWFx/vuWQ5Eenkr5GQIarrHAyYGE7GuKIf9TC4toUxEfP8zrK+3OveIIpM5cPO2WN
YUzdNdmg7r7/9Kcvx7SARVdQuBJyGjEZciWl0ogtCH//8P09s55IlBKDt+/Inu+HqucOYMGS3Kzk
1OZL8qvYFcqu0fMfeGoaZO4WantRQGVewRHWwp4OXxhQlEoUsrGpELTZC8jddXqaKZVbULa7PgiK
rUrXSVsYwUmV/uOhm8qrkCmGBzJD3zUxrOeVrBXGTl6Awt8POQLVXftqSaOxE/7zIUJegIem2sYL
OzldHjLg0Tut6tpvLlE2mHTFiCK8iP4go6HUkkNaJer6e9r9XwDSfysSlHTG+v8pDPgLgHQRCb4W
dfJHfeD3f/pNHyj9YmqSbP4jXgel2D81gtYvhi6iG1QtVfqHfPCfGkERWRlZOGgHFZPgnn9qBMVf
VFgzpHYriA8shR/4J91C86ev/wDzXVQKf9AIasT7LNmemqgho/uzeELq9aoXAfZsJzFIz72Ytg++
XGDAgj7cobufJR+Yi6Ui8/W/ND2BwJly9P7dm/YvhHTSQjn987MgRUjkbeK9+FZL/l5L0bMNzJXJ
/panVoWW3n/srew495N00sDwe1NWH2vdsDmfUW5Ighto7dc0luE61DjKqDLOob9/SvKfwKyqqSHp
VGXZgPIiWxTpf5R31IIiGyUmgq08lT0+DqF1xG6W7DQ1fmZtLF7Alm6qomnXihJ8qJpR2B1aPFQe
uC004cEn88vt8qFbE6KE4A1vwMpYjEK5KNMAFwWciEol2VDiA9csfQ1eYr0RlmhJbP0wLMf7378i
aZHb/OlN1oBjo2LkgkK88ic5aAUscywaaBeiNYt7xRhhrC0YxzJiGFVa6kb262jdJKO8kUoVS2+H
g8DWi7bET57fMGrL51w2n31ZtNx/89y4C/7y3LjQoSsrlm4ay/X++wugbTAqDUScbDHTPvjkyA0Y
Q7aFqE9rYjiJ57XoX05KRcezYyXUGM3LQ7VNdXpNip/M50wgr5N1/t88r79cmAh1RZFnpeqoiyD+
/vF5xRCMSpmT0gYkJ7k1hg2PDmmWgNailPJDq7UrrGuWS7ZCvJaD4anMaKYXOfjPWZulY0Y38++f
kvYXuRPAuUXnhICYzxJm8B+fEsUT6UE+eZRKLA2Yy31hrxNbLVLKo9WJ6sfUPyayElw5x8a3XNLd
SWNSPav42bK6H9E0YPPEBE/d0gud05M8vpuUgJbaLD7XA8Oo3q+Ps5IilOBUbWuJetOnUTrovbhT
O9XLpRjR6niOTU3bYmrTmAUtTv5RcCe8By6m/I+iywnmEKwR81RxUBujX9Vls9WUgpQL5hoj5hRC
m6TNkqepDLXgFUvKJXFG5jR9RXEluwTFdM5ooDwyVGZfLZ4hV7ewJ8/WTA5kDtN0ks3b37+9svrX
+8QAC833ue+BQMvqn97gPIO1Hmdtt5E50+hyVpwU8mCq3LIQFir1NgZDi/DK7C8jpjgO7/OepOT8
Eof5RegYbugtNrGcWcDe6uvPOjNoYFa8QVP3ExoCr32q/D05BP4+9I0fZRUTdxlNACx62v+6Oji6
IZSvxHfaYcgcLh3lhgB7GdiDrF4SU75ZE3jdsDHEk1Dz8P2nxAoCkKHdpbfokivE2KJjlMLz9wOM
/pPkm8V2KCQiT3QS0Jv8gY+xO5EnPG6aVpNuvZpP19A/0/roLnmbkcIAvuQ2N+gBmjo8WzGF9zCJ
wkJQmJ0mABpYpISz4XoqRY1AaxoztlZQnobkK2/LPN4ChUuOrVUmR1n7mDqZY9MoYVVN8UTPmEq3
bHAOWILY4+aObFGukw0kEhUfOSPUQyIxhtKRep3aKo2OEsf3TA7ohMXPk9B0m+/wmlCaJ2ACvXSi
+paFaToBrr+YWiU4fVmbjiTn1mEIq3qrLocuQjM4jBeltGVjRxIMq5IuPsm5krlIh8KoOXQRc9t2
nnZCqI6HJoW/n3XKJmn8dwqju1kW5u77M9LTkMEwoFTqxab1FEV8RaqCdKbCsDdizTtgkdkqmXDi
fIheVEiNA7vq1qqM6Gq05j6jSXMIyeW6+kJP/RyTy1WI1UmpSVwWhEp67HLDZ2U2c1sfVU+S9eCg
ESx+qsx8IneIq4Uu9oglajrIRkxfKlCrq6VH8bZQanFNM+EtagOSVEZpEfV3jd0ZmM8S4uwng/G9
MrHLx0KQuWavUhSMaXxQl4dmEhVgHuEpmQ3fs6Q2tMNCYpk1xwdS4CCpaVJ0HkWY1HGPhGru6Nrk
ep0ylwcczIBEvPi0dKIojrbV1L2PdTVdOkAbl77NnizM13PXMqiSRuVBFSuBwFaV8wZfKap4y+eR
N1kqGLpPOWTsxtpp6bztAss4fz9gAIy20Czo6C3fm63c/PUvEo3X0fa4l7+/R+4onnlgt+SHFPPh
+x8rlkhv3cxV18oQiWTkdNhl0ARXzEvBNcUZueUmocOxfDlVLKa1Eo5HtdbX399SxTwMUD7vGoUs
Mrou4VqWk+CRXiZ23gS1LguM8PD9IMbajjih+SQu/wJDHOkBJq4zhSqoUfTL9wNt6Hw3qdOP76+y
2pxPvDxn5OAI1qonNy8K08fvB7LRXs3ZyL2JRXvVdC35PQKNh5XBZKrGILabx6q8wHRk8DVa7WOA
YI0Ndj4IJSC1Tvk/7J3HlqxI1mbfpef8CwNDDXri4VqFjismrKsSrTVP3xuLrPRbUVlV3fOesMxQ
7g64YeecT3hvApErKPqk/eHIr0URvCHj7SBA6Ez7zopbSrxNt2k7ADG6h41F15Ds6GYDDJ5fQclF
xDuyf+LWHL22Ew+xDq1AIpkC4hVcDwasByHJynSVpIBgjD/SovMeUFRA4O+rm5nU2dBx6aY3kiMn
aQPiDsN6b2MrSk2g308thATqFOu4Q2A79ePDyP9io4E6s7ohPZBgqjbN0OIAlVnnrvZxMXPqeoeh
Em5BzgwD2QVB4VUDfnAZPljBoMNoAAZ50MvoD4OhbeuVg2TkAgySknRe14ZLpXo3FyR/Q2K7rB79
xzDNvrYmZEXJ4LvPFtuwGhGSQgl9+9T39D7b6WVMfWMyXuMWLj5DV/Vgoy0R6cOLP2JGNAQeUnb4
XiFjXOSAfL1w47vBJQ2j7v1qAkjUkPmvqWQaYJASOcC9/WR1XfugtzbpY7LdanyaU9d8mXiW6+az
q2vlI2+qa2bOKIZEHsU8d3x27AEHXes0Eofs5pS1TN3tTQ2V9TgM41fZSFwBo+baGQMmmwODBO4H
azmT0G3KAbmEGB1kF2SjMMO7nhN8CdL5GZ1jeY6CxtvkuVnsEkpk+jigM+VF2rEi8QukD6c1kZ24
fw9uEOHXEjgPDpp4q0T3HbLQCcZzobNH74g6hHDvOqbCu9zP85V0qVry0zABzyCcjBHCYFoI8RNL
4u84dAJiB01axnEGrrQrTnFvUmOK2hDGuTi1oTucZbAxRY47Z9ef8iLWEMTYk6GS64EMPNnvNIGK
WV7njlIvAVm6cyosCKUWHudhgl/Rf4oKlKXd0X9BmYEihm49J8G0ll1IybMV2lvQBe46HIsdZi/O
erKC+cGtHmsrFohwRoBDy7Hk4xGQ0FuXF2s/n9yxTg7hREZuHER6r2cuvkEgTyMSwIGPxEFSZdax
dDNm4EtKeyoL7xwu8wDEQMYWXWg7kNZxbkAn6kEeFz90d/EMHcp4b3blpUqN4qp7v8LBJJnqA2YA
Jn9IrPpXRDHprtJt86C13r3oTOdoTTOCFHZmbYI0HoAimeMTxTNxyh3J69gFSzMbSBHo7Vg/1B1Z
mj635TeMDssvkRO+9clgHc2mBlIENBXR9wyGKaYWB9kFiEdDDLXrcuc21HzcqE8OemVfq54yeLRA
yQpScE22zxP7QUBH3YHCKMuyOFQePsGtUwDyjmOsjxy/Pqgvr7VB84ilzaUISuSQqgimzkTRq+0i
/eJlyW4OMjQG4J30Vc0w0EcHswU7xWw53FtR/KUKJ+3Skv6X/DKEXNp7hHWBUckoO43hiJJA3PkU
8SGRdnCdPLO6T+u+3o8NFRCtPBQ9bPd+/FVbeXEZCndYz379RzmT1xoCXuCxhSnkXB1QzYDQRblw
nxamiW5pkm8kNw8toAaySJBXuFg5zrppGAo7f/xk4GmK1ho/IQHEu060QgOPw9O0nKP1fUCy4HR3
PEEHszOtlTfHCFgZAf6MQC6DIbE2iI3z7gk8D1UZ+5zl1cb3S+2cLqT1ucYuoGucDY+JsUZ0Port
XymeNQ9kh40InrvReu4OXybQDZN77MoOJ2hkwrBgsPVVD5QR96r0pRvWnQaOMijrCszG2ilC86Xu
xMoFhZBR6/jkz9j7kQF9MRaboWj2191QIbW0WBAxbtSkHt34tZv0P2pKNyt/cuKnugN/10zmt77X
ZrhHGBsJDbewUOsB0bR9eUojPocCAjXtDkylaOOr3TjMTc0s3mshXpWq23X9CKKNO05+8xS2vKPQ
8hifuyw7JJq36SvsmFxk4E+lbfWrdLJ9qHCgaxwjyT4LrN60xdLJdBokdfWLi/ANUHWAFvViGIXh
sXXymq7bUAAAqSj4g7AmGgb7hKjytKpmkrpxGlFuVVtKdVSHpk7vUYFeisHpYktVd0G57nTgPfni
YWU7UwAUgDAJVRq6mv/TE0a6HYZS30ZW9rUmIDv1iJucVUstnLAP14MO/MsKCq2mXobZpQeRuTJ6
CR+bI5oIr70KBMM4e384rYGKiT5dNSvG30uzjfdFnnL3qr5C3AesOhhALFSafBUD3McLzp2jL3oF
KE7Tr+jYA+qpHsbUth80i7dPgTaCnhrWviKDs9L6qXxS6zoLp/ug7t1dU5oaU2kNAOAU1k+LMw01
w+pB9UiviqO9ODSpbrC3cuQPeYzzdWVn0QYXnnLDI2M+oghnPk4JiixJCmo+nGHY1WRbsJCEEYXn
zXjVh/bc6UH1HPAZvDaeHOEGx2Kqsr2UfJ26FtXZ9ZJXQcXlLFr34MoB6y8dsL8ehOKpTYT+FKLC
IRu+oI+dCfpaOhGYEWxITSEn0C1/HzffGKWzJ9wozi7jLyhQi8yupt2LxtOP06zrx2EugBCqvlMC
BHLIx69dCjkxAdJJm1z3zsjS6Q5Pw/koteDJ7Nx6N5ujeyqp9B17JnbdMM5HtUAEF0WDWz+coHW4
kCs2BteZV+Zk/4pEM21snAGdKixxp3lMy64/OvyJTszLwUIATM+y0ltzRHxywgCxiaa6Gv4MsTCy
Pms6gAnUvXOon8NhzAHg5pGbbrogAwOefq4L+7tf68FJS3G29KCJZVl07gv0O+YpeNSH+Io82bUG
Sm23xgszvH0suusY8VUnITl3JhgizfTc8haA/qWt4mn8WqUh4F0j/qSBUhezjhRyHL3YOaFXjbIa
c7R+UR1C4xP/4Mz7Yc3ymzM7+8HtX7Ucyl8/AznFwxmpH1BHL2EJd7Nv42KXL7o3oQtWbqCcgVbc
PpbtI5OTTyiBFIdUDjtsDxoMMdZltTdEfAjSg1GHDwne3ruWUp1uQI8UOVAyf6CekE7BWZPomjjN
GrGlo97o34ruiXm+v8FwloLjyKxG1I44xKaPBlM/7nspQQ33mtinNv+pSkSnSAd7pbvdL6k53da2
km9YYmK66bifDDTWDzmiECglcn9T+0CqDYOmFMywyI/OMlyqBcLbdh3aexF7v5qZ3xl3za4y7YNw
8SyEWv6IJjZFPIDRBqJoSPeVuCTBSx168L2JqVHNiqFi2tqTZoZg1qoezZEi/T56oPyqJb2TuXdV
4r7pKB1sfNsF/tGMABsBS6wsahro91DO4dV5Fy0VkyITf/hc6nLAAW+GLrXWBBOBNqm+JV/MuMwe
yoWaFVQjnjZkkDGiaH8ycNwzDC3CfwbIPY3CV47E6N7Mij8Ga5QU/BZrqtGz3gLbvHqVdSii1iMD
aotjnoaS+Co0X22vBGoRpceoJASWQEzuQo8qvlHBz6hQS01AVQFqq79GeVF+4pZctNR/q6seoF5d
fbM7MAapjb5sM1hYoPcoskUheD5c7p8Uv0Q6YqQcZ5Iwc8zwqqUeUuUGKjPUjbdNq731DD95RNQe
Tz0+5CWvL9cva4DsJji72g/3baqBatGfvPnalVGxa5yyfIwiMoY1dl5dYq+k7TgE5TbFGjFhZO9n
5z4tAQF0r7po9bOOvxFO5S0ws7ziIho1FkNtfSprmaLxVlcLUgNFJKv9mpM4Wg0uhp3GGG4Z9xi/
LP3eTIXzEJKgxgv1wY0PvaT2X+rA/+bAkac4RUQl1vOvFXOpHZW6R32GI+wbEVhVwJS4FQuc1z0M
O4e+3aQvA0nlvRbF/ZosNZzaKnp2JJL7s++euWuLdy/5JB/RhI272HbEgDacbrZPMuHff3DGpAJF
CGtVvTcCzXj1Jss8MFE4F0kAZL3h26cyfnTtwX8t4hzf4ukN1v8AWNoYVvoEkscNa9QwozhfiyF5
FBok53xEp0UgvSGQB46MAUJ14/t3Hc80IKjqvi+aa6JR+A4R6EeunDltpPs+YVG1H5rKQB4StXxy
E+iVwpYtcKUKytGE3kQh0M4clESd+VVJv1PEdec71WwEFpyrxgfM3SKt2qVwbfWXIve2yPxIeDcY
YuMvkxrHsCSmLB0Jsfi7O6ffYxIUABB98Eq9YblH1c+pdo5hFCLhjzJ5ibIP2B4WqqsWUvkN/NvN
folr+W3vwYEkOQ3hs2vkO1HCwuztL05SdXcNHER7Aylxm015su+rzNvXyw5L5XIuAHNVFla3Xp2u
29CpjmrRxwA+p58hMbgJ5IzJ2tlPu+iQarCp7fuupFqDTN9j7pdnQADuESckTIXLDClPYE54vLo8
9p12hMDYZB5Kz7Pmbpxk4R3Y4bAN8B1+8qsMST1/RpZ0CB6dXU0F+jly+tdad0Eo/aWsPwYeQjog
xSYxr02EKAbnuaspq3i9+0kfs+LFg0L2MjsLURqAWT8ctMKG8m260zWcomptOaBDk6JEzxuEcNWn
R18P9X3QAvYdGqzhuDSHWfrYSc9tBoNi1DCnAGVDclU+jwxcJc4/XjH/VJpOU69ZBzksvBMjbtdR
OX02hta7IuBl7lLPLgkUQQXOvI3rpiACnOS6L1zSuimZlS4NChTjm4tbFDBsu3zn8SSvNR1/0L5A
I8EcQxhgzcZw5+SznWX1yc9JNvhRk68b6mXnJM2vpii0txJ05BYTGBcf2aB/xKMBBqg1tz/GBJTX
3EKnaOWz44TFjr9AvvfDMH8rcv+U57H2rYMJeCdd0V/HLMTLWgdQRRCwQR4QM4uSHE8H0d8Z5Zc+
CB9tP3J+ZeGw7oFzGowx96lv9uc8ALtT69O+ko39PcthDcgWZIOjk0hPu/DJGynoIPEWQZ8X4HCC
JjkY2gCENJPzvvOhh+N1mK0nMzV5t7TgdUhMFuUAPrIad6Q4mmOTo+HbQuy8BhXocJIJ6KciRXZ2
ai1YTw0ka4L9P8yq2RNQ2ge7QogkcPJ7bNXEC8m2Y0BCgTmKN50sIrjJLMLnuvUhq9IDAwFdKWud
a4uRI+yjGTqq7GDvTvlLSIxwF3dEwUENoD12+2In9RbsyoTtIjPzxzG4TLEFFXjRb9Q1hAJcfMOs
r/nYIgYMRmkcwWRZunEqTUijjge/bYhHDd2yHmPyOru4cR6dAZVh0qiPJ6qTxYEx89KLuHs0Mvtb
AuEC8G22Lsj4PsQ6OgVGyEtKjO6qsrunruFl3AToYI3uDJMj6/fSB2mmkVyFUhUij6ZTwK3rcBvX
ARCgMWougOSGdTxg4qyB7x6Sqd533fQFSy6m6EMtriot5VnmjrKR/ST0b5WJJG1eINTYt+5nu0yQ
SStDE8bnbJHFKLedATjPH2uqnsH8Fk0VxtfT8Mzdmg52Dvw/Snpsd4wO4qMLi81zOgMVYn3eCh4w
hogU2iL414TscFOwf2jWn7zWSaHNg0Sf9O7Up+2ZNKeFZsUXp8vuc6upH0OcWclAB+1Fg2+DRzyT
yQFfMmv6MnnD1cu9xYQKBiGX94gM4GcECoZTb9un2Iht1IWHT0GuFQDz/bODszf8KhuO+EjJJpns
ew8H4LvEAOk2B839TGo7cKjYyKGLtnOBD2cbdU+znZBJt35W5rjJLSgoWMYy2Y5hBzVmvkTqLZlJ
zWV+nG26wXR2tm3Buh3aH/owhadZs6J104/Fvt8XNb6TWTF2l7CCVZ3C9UWJ8zJUrrUz4Ziv9RKH
cpU5aLIMmbcWJrsXAIx0hvzQJ6DzIrcS+ynhcmAzf40QKv9SvwLBzCy/vZ9wCDhOffIcjEZ0jacS
v71WrO1K6ptx8iwQqmVx8bU74RFFeoZh77G/3SKDLY8hCb2h63TE+wj/SRWXnxjtmYXrMVyjOP/a
zgdUfI+dKaOrrVFrZpIEO12vfUikWIGtHCpPD2HDcGjWLcbJtcZJjeBhsEgGYGh1caUP/a6BVCcI
QqDZIfJrz1w/Jrb2KSzc7tQV3itQQCiBRu2jY5Obrw66KAw8HFS2FqSQzuupqMTGafTjX72Z2lvA
15DtuyesqrvP/aR/7hZ7NSef810ouMUylWJXIp8KzQGcWkh9fsoojYnYNneF00M30/X+isInYsZM
/OJWnuegRN9oLN6kiMMzsgmINuaGt0lL34SU0AQ8hFry6HKKdeSOuHuasb/Tw103B5C7EXYn/j81
bQgf1JvsU8Gc0W9JHCW90e6IcKuLBWH+OIZkTS30eqPQftPxj9ozVr1RqkCOEfp5g+M3UwtRU/A1
3Ib8ksHTZ7hQ6L1pQEigHZB/8hheKZpgf976AvLzEpxCyT+WMul3MprOggnF2VwWkcGIXAcdBCtm
hKUObaejLHWMbIrNZSRehgyAK5C9aK1VJzKp2QlIsLhrBu0PDNRB1Hd++WJKt7/XkmSHn71uTdZL
o9X2y0zSvx2SL5HetxcnFfXZwgrRGYDoY27uY57GC8AjTmyn0rpW1Uw9z8XsySdxdspQ6DuFAZre
eQ0sqxJVfho1gwARdqYWM+ULMQlap5bdjWsjiH7ZcZVuu9CSeJ6nLhIWb1lQUDkQsX+HQGqTrWxe
7KRbkcpf1WkwH7H5g5tKygLSNwMGX3DELpyqAMwasR37gKSfE0/yztCC/hCTF6qHyq/3ZddUa7+3
Rhh3o4H2K++XGc1biEBtOVxDyxU4flKI7/P21TCjYZ8PfjxR0abElObmcAmi1ewxJCeNc19jqXnf
Lgs17KT8g8GhJHtnvKdoyVy9at386ixlajmK5mKNcMss5KJjRvg4B9QzTSK5D5eWE2m/8IRDVrEd
7P2QCmqjXr/u65R1fn6xi745yzjduUxjT7U9Wtg8JekhjDMihTCkyuoQgXowPuuU16TU9Y0mfXSp
8sC+DO0Yw33RLwkQNa/Js5M3wMqo9LTfM+7NG9NDQmxibN4hdfItdMyACDnznjsRXfK21r/4Jioa
4WDnsGzFQ9cQ+GdZh/4OFxIOWYUda11oR9gYXwdhhOtk8E5ljmcSVXPnzcvTFfP9o6ObwUvdChJ2
43QKrA5Ry9gBnmi6P2CI1LvJL4aNFhqnkLrRl1HHH9hGW7tmSnoVZeBfJFLHTIf7jSSBcuyR7xRO
Ib4n6N/OUUb1gElo7pL9Q12+prZpkNlBBduwsFttvJc493Ye2k8Dc9fzmJJP6DPjKERdYSla3JOi
3ySJUQJq1n9ZQQfiEKtG32uml5L0NKmFl6g0o/3QklxSz4N6MpBZ2UmmHJuyBeBvINpySNHTv+Ph
5olvkldZV9ASSWfsmlzWjwCc11No+CvdnGC+kCqjDvW1D2GGC94bSMjn9TmIxQsFcH2d5tRzemK3
LZktwj7KnXBrmydIRfJQFWQq4nHG46Muxrfcs35pzcyqNIW9h+z769wxa81nY4blwCBsFlSVIpc5
nTW2PwZgKZesxml56hez2ZzKZh0b2q7THOsyN85bWBTtS6578hKaxltSPdrU/5/txIpevBoGXZhH
YhfGHjABD7NKOZQ4lgDe4PW1LExgTe+tGcOt9244SWBWUeTxrsOyo41i74ATODIdCC9WR7XI8+ET
5sHpegSCIb0InqFTUrnXU/0fzYSy9mGYLiSbi6NaWEuk5i1hl2rpXcTbo2hJgPOXh30INhTDMJLJ
pEsWF7X3NuQLGM+1GVtAFNKDv1iP5ANOJWrhKacSuzoJLBgOjdn9TNqs2sTKoGxYfFXaxWVMtURS
LIpv9qfYsRCA6JUxjmqOS1N5XlYOo1HYWNAnFgdQwUvrOC8L1b0tLCeMNlVCrVY5VaoTqBO+n2px
2lKtWnrr2QmKfUYANt+lCTKl1ji8qY2JWqdOkCjHHfUVPpwwKQFnAWZ8q8iRHgt74EZocVgd3/vL
yiDU4IgCyljnvdncuSmESURZiyO1uwKCBK1b1w81JqroSn1Yry7/h3W37u14kzIPmrh/nTkNLOx6
AJsztecGhre7qPqaVnIroyY48vDrFC4jefQlDhspAqnmXWtlADK8ZDcMmL8Sl6odEADyjKY8jM5Y
NidPGYot53XePYaWpr9YeqktqiVCt0GvtP1xW6XWu8ombFk0HkqwE9S02+nUHu/nLEYSf7IEP6dw
wgqVrLDDqqUWakMXEYGnSSfvovLZo/h5QACHDG5vpxvlAZtCNDkyL1oZgZke1G0O1TN2u63w5Prl
T6X+SeNijqcW/dKS9gQTeI7CjRYM47FCZP5okJ4nqUf3tlDrsnAmMkQmOk5av4S9k+HosPyQG157
cmoIxUk9Ahdx81eYT0CdwAuAnc9xwgT9ueCawnFlJhi22nCUpoh0n6dPGzdzdsh0gthyXzCmqBGA
tXdxlo+8ovFGqaqfWYREZZ4/mQkpWCSDJ0r5K1LnGsrnAtjBtGOChpWCRYgvEkQIiPBWlA5f08i4
z4zY3RoTBhwe8Q6F8Fe74AOzdqks4puFC+8ndzIPfd5I6KxhsGtM8yJ53CD/AtQLKtBH1vhmVNZ9
a8TBOZDBFp4FyebIP2PjGB4dvuAK1Yap+U4ujlo5hVFkIw5J6XNnOCGYjFXToB3b+mT/p0qS3Ww3
YYpQc8lM++Db5sWXEm5gdxmX2nDXZqvGju91x0NGsPHvyNb1bUWNtJvWVtN9kimS4JO/63xUHgOx
Dif3R2l9am048UXrHZog+cFovaYIyO8Jol2MiStQhekHqmQrKKrcbgqz7uQhrFxar8bgfNN0GLYZ
LrxO+wOPZBh5noMXgKBe4Df4NGYTFZzQIFjgNR5BZw8tSG5RBwtI8/VNh4HYJfCjr1VUpYQeqVgJ
YzwUgC1iKjd9Rmzp+w+RSz0xmJjK5zhFOCXiEMhcLsYHVHNIyLiusR1IoMoWjR7wKDOhm2iBOrjP
KaYewuTKNURiqKL2By3oYhJDU7jFFYL6uSe+FPbO8AizzIwpfonTTNP7j1F7zWFjbQoMyaXXoSnD
vGbdQkImpk0bN0ZVO6AQCClbmri6AraBj1x1VKzIShpGdPFq83lqDe/Ot9vuDmzEEymqC7+9WZXT
ot+ODPjWibh6Ne7rsTUbq9LO3/h3/iHadTuTJ40bCtxM8A8y4OESwtj7MzKHDbLrcx8tZEj9OwFE
w1/WEPWaZzteMz/EcIcE14jaf/lpaiGfl0UEoWKYEH7Q1yAk/c1sOdDvM/E0OdZP3/bXsCbLBPXI
GnGpVVfrxsY3MjwS8szf1aPcY+0w3ukgd7a6ViXbNmzHVyPtcOKAW4dgQmXs8jDX13VVoCkfjN6d
DFv5MkJpyQYdLUsvBA2QZdbLnIvmkao6Go6EDWpVkEAw7AbxpOeTxlvIwl6imr8YvmFdYMsiyR9j
R4JZFlTxwMCYxRqdF60LcWbwfX1LXRFAp+W/jKCLDx5B4qqocv6gZoQqgG1BcC8QLfP5BY0s80dp
5/NziF1SUaMpqU0+Mx6dx8YD4weuBbySSRmNzETTv4zjFF9hsb3youhf1KIdj+PY6M/oa0Q+Z4or
8yfytB4xFpoVjqzJ9usBr8L5VxpF3dGIhughMjUXN4utWfoGY1Xq7R0HeqffaEjShM4xlOa5oDDr
9qjBV7NFjQBCHiI7T2ZrOk+jiLZTOvcPemc8V3n9I9Qzj03IeWPTkd/bskVgVhfDwRWJyaiBR0Rd
4MwqMnj/mVfvCtnAdSOy64u8hdtufGO+k2xj0ojk/UbEMnM5nJ34LStjZFTyod74SBj5xvAC0AMB
px7GrXA9pk4l08JUv1TIFF8sY5IIKAFXHME1bG1tsvknxwiRlHZK2t+5i4JQnKWQj1WP8qtm485D
ugqhHe0TEmkoGLfueQR3tZ/nKlpnGSp9MCXKdR1hnAMYL0Thpf01pcYzyIrwuSU9H/pt9moPp2lu
vGcrtBlXkk+ZmIaz703lJdbEk0LdVDVZSZQDj8Fc73ubj//PyGKxMAb+CX/vgrpyTAs2h7D1f9Gp
nHsjxhPVLPeJcJP90FP0bjOUg8AMvrqAFp/HrKkRfp+21gLuGO02+i9fwfgXtofrugyourCETiHQ
/ABn9/yw7WIA/fsM+yzX74x7B87SWhtgzfEi+5IazM8BBJRbXP7Cq4Rk6RmZQHsUcmRTmRnIuCA8
LWBTvRfZPSILLy3F5QPhqn5dUKAqG/WfL5yxAK4/XDg073TYE+DwJaj3f0a8w2ZIzbgYuXBei4ua
JdxD0PtXYc7A3otU7qDSIxDUi0Nvo91H2JTgw7UXEmYYdGy/kd63EVNXN4Qhp78VJHNI/li/AKhY
WPTUTIHJxjw0hYVxEUzm43/5/v9CbuCqewYsAtez+RkKcP6bUihy/XBmhF0w1OVM3aVWrKO24UdY
NUW2ST+AysjvgDz12zl1Pvd2xPAgLzF6D6ipFXIDtv88uN8tpPn2s+1+9pYMCJqcX/jnPcRjWe4Q
+Bjumiy0dm0sr7JNuzv1I/4/BexlKn/97//1jVlevo6ato5+tB/YXCZklP9MAbv8GqMfxd8c9icJ
DD/s/1lYJBbcb9224Xr9RQITuvc/umU6yCi6UjqGzaY/SWCmsxykS4ejHEg7BkyQP4XiTfE/FMuF
7ZrCc3Rj4fJ8IH39JxKY63n//A9DzkOXAr6ZtHg6PUt+IDtVsUznAYzhuaE+E1S2XwBPRkg9Scdz
7FIrx4yNODtk6qMjhdiYyD8zKmgQysHLV5sqtH7ILERP1joXA3kyeNjD+4L878hkCh91LZu+ZsKo
jmZJBtHLqwY5oaWZu14vNqrZ4c7wvl11E8ev8E+Bga0iNwrdFEnN6qHKumGrAjO1ECqYU83Sc/JD
lP1UEZOKkdTCUf7Jfy26zCSpK+Cwq0B8tvAAVYF4IRazW9VsZwQymamRO1hi7065my7FyFtXtTwU
1PC3nvcqNAqWmNlc/GxvC6tDbKGT1glXrz8D6vf4eukOmqWRVUJQd4ne4YGNd6jqRlQnFwM+1DBY
2lqP6FJfFE8pSNut35ukuiTD7fG9Sf0EOOn4ZJU1xWlz8atXYbVaqG5M6XwjIu2PmhhoOAURSn0k
XmDQWFo8nhY7pDSkHG75/mL087PNJrgslOAxvUUDAjIeZbd7XPWCLXD0nUtWYeVoCS4sXdTu0rFf
BCN2AujQXrjZSxeirleG9XUQiUW4ihlMGQcPeBwtWIY5T/5ENWDzVgCEEN98+PWOqS1qWrLfmkmi
rbSE4b0Y5jRifhovFtoqHlT3Jrar13RuK39mOiHf1P0LZtTnk0ZiJvggC0JgYbcIODK/8DFRJE3L
fO8XhiXY8PpMtHieqXktLTJIf7Zu60zw4YQhf21R+9y6t+PUOibJwOmQgtjUU1fub/v9l9N83KxO
GxghGqGq+b4dCaw5Bg3813e11Je79W+f9/++ri6R40vyGY2D5fxqkdVUGm7d27oehaudZnnbwtmq
tbfL8n4Jbv0Pm1V3zGPgHF2D8eXyWeEgyqXYf0yXv0u0/L/UIv+rmyj34Ftfba7zmGhRHaO2vO90
OxKw625qgWCGBtjfvzvth3W3j4dXs2R5/uab3Pa5fZu8RfhKg4+9vn343+13Ox/xpLetsSq+rbod
elt3+223dUlj3Ne2PfGEh3xHw3ZeizonVbAkIoE5MHQ0RU2YLBgia0NDtvJj03BJcGpTcB/jk4Er
YNXoG13AH7e1gAhkOcftbB+66lzoTJBzUVs8/mxE6MuHT34sQS6TPVs++u+OU+veD1b7qC/yfoZb
/3b0h3VFNhoHtKsgrw1hzwj5Fd2ijKwmIiLlMfJSXMRVP0pt7Eo+Ni2y/TxhyzD6cVPZ7TMz2imj
8gg2VrKayILfRREanc0y5ivsSa1eCb/tFKhdb7iU266kKLJjZ0swM4l1jZc8c7osFHJILd7hQ2gw
dNt5ah7VOrWfalkQdJHy+esQdfCtezvNsCTZVDeE1o20D5Tiebk6oKp6SA201MIqwGdV7pwvuOx/
bGibRSIVsWVcwdojI/Tvi79b1yYkq2ssRJZrojy5VctY/qeqlag8tdoSiHFfyl7sxjbxFsdW2R1J
urhbkUfXjzu/H6fWauqxbmeMQiAHooDG/EEtup65cVYG/Z1CJCFaUR3VAoUzBsWlqzaIREObsiw+
6fXYH3QtbI5qYaDKTm00NtwNjoefx+VSmc0c3pWNqYEHqdBQdcHqS2Fi9wyLb211DH+D5KVwW6h1
YWF913NK2apaOi51U1U8zS1+b943pMXAUiWLTINqxbC8elmUh6lzreOwLATOyTsbdQhC8gG5ot6o
t4Gcn2ofTeNpyc2pe67u77Tc5NSfeaWrlZTJaEL4zY4oYaZBxPGmUTN648Xpt0ONgOmC3FIXxken
C/kmZ+fPujx6nUe+emmFFklr1ZrsrsCEqiDmISCa78yl/mHMcpF3RFLqqI81/bAAFCJ1PK4nUDXG
2IAslvPwzIWiAGKClKpL1KstC8fKjYfAO2wMIDZJSBFpRFgGSbXIO0Kf1FBj1tCadZekXz6v3FEb
NvWS1Jdq9pYs6XDVRxvlHytVX21RixwBjWRVGqmBVhe0t/f+bftvO6mTqH6K3zMy4O3l/XNmZoZr
z48B8mrmsytIs4xaO88IyzKc4Iz652LE0tsvB8LIbG+LwDoYqn6idlpmXqrbmGRnVubSV0fe9mk1
nS2qrza/t5azq1ZtI3djzDq156UEoRazqiSpJk8ZpR0FB/zb7ZONe0gBaG/9YR+19//FOrXL+6eo
Q/xo+Bl4Qb25fZxq3b57D511JafMu1M/QF0t1fq7rroYiUZt8BF0UnG8LcTyErp1g+UN4i+vHtH6
W7MebR7Y5dVSqLfZbUfVGp2U99rtmNvm99NGqZnvP6x0mqU+9+Fj1T7/dh1o7eIOGNrWRhgDg2Ge
dLVooWRyT5f+b03VzzXx504fNzfWUqX799t/O9PHXX/rvzd/O/dojPzrtM5+P/W/bFe7zlFRHBrx
87fP+Pvm33/S7Usnk3iZvBLD+Q8//rbLb6dQO33sq5W/Hf6+/bevY6Y72VAQjbXE+G2R/tXNCsSw
8fzDS5I9butvBzhSR1N7Tr/eVvmyNTAoTlEEVU21pUsB6f4f9s5jyW5ky7L/0nM8g3agzXpytQzJ
YJCcwIIKWjr019eCR76MICtfZte8jGYg1EVAw/2cs9dWY7hWFqccIxNarq8ZZAqfmpNKI6eJDUha
jaqZah3AXvSG1ejbzCiLjA3G0DUipj8Xu93SWVZrvtucWZBYM1X+Wo2q5a9/SU0nzfxhrkBDIz/y
MRRf9kv9XI292+bbX39bzOV+0IyipWAKkVHfmB/Vs/L2RKhJm8J64L7quXD7pNJRefEAqrX0vBIU
2NAK4XNKwrlv6A5HqgWEmh0bqz8HXoEg3C86XCZHCsbWcC3bE7HFPwZaP5s0ZZbpfE4dfa1G/R9N
58Qnqsb5ymTLM2MvzbNxac69TebjLklOjucV+0nrKPv0oi80doggTBa4Xtn9mDr7O/H+dYZKfkzL
EMzWY5gD7Sy7/hPY2fwcSyqXW8P+Qh2Av1V965TNlP7Zb6182yxHp7rvbwPVw5/jBhetkM+M1hXJ
mQg60N+QBm6UUhVu8TF3F35znSBj1bv9YENE51gcZzzLxV5Tp+nFDWQ0eQaZDP6dho65SW/f+q4q
FKF6sfnoDNvaBR3pD+Cf/jdgV7RxO/1jwA5Oy98H7PqX7y+/BuvUT/4drDPsf+nYJgoXIpvtksZ8
C9aZBMb+jWgyic55luujs/F0dDvE2v8dnXNY5LjM9QAIeYTU/ifROcOxf2MR6a4hhHBNMETQcUzx
O4WG3NjYF01lXSNAfEnfOFtBJQlV7CVcvggcX6wNxTrJcWqJXroFCtumkXNp6gV8YDZPARmuVe+E
IymXYF+0Jn45yarSmnLXusa8bhtolqUJxxT22IsR4TkXDHLbddJA70stuU70BckmhdwG8oxRPDV5
MG39JICAbhR3QNwcihRPPCnyCh0RF3dHoEWtpnWBaAPW9AwpIfIOTdI+Wt1YXxrH/uBZIbDFLuB1
heJsrQ+okxKyrjptp5NROeXO6Eb5kU/EB8fqPjaZXj5b/gCAcLzxvUBiCz7Ale8Hco1aUsK2rm8j
QcHT5GBDjWXTN4EHLSW3BUqfQRhnYJ/QP7r8TqO4QBjUsPsmRf+dW4N6XNjCdrpq07zZFKb+3Amx
S4wZ0np2KIOw+lyW8i7Wp+tMpcRm6GuDZiyY4QijihgoxHbU5/t0+OwQ2kCT4sptPQ9yNczGgx9S
0ap+QW0yWTvXn6nOLOKNcDrEVlQUroVM+NsjroBN0kMET++cOa7w787l1kIXEe8NNCUouGxOdvWz
6wykn3pHcaqkDDkuqLktgHTY310N5yDpYfUXWS6+Kn5wg5oSixW6m2Az9TbfFuktkqIOFOg0bmx/
+Cnk8Hl08vqgBVRZJLHY+AVQ4W4UG2R6oMoTIBtxkcnjHNg7BwPklVOgABSLQ5FDZigaTBt3AkzF
Sr0VlDnuCpluTZjCJ3iBi7Y4JIHc6hj5zljtIpS7q5ohvVLEnGy9xr+62aSvNEid2ywkHoXJUHAX
UlR6zVKsA5ZzU86J9qENNlVGvcBcIr3CYZ3nwJu6PbAZatCFmWV3Va2fAwdojEABQ617KMt87XY/
naYPrrVRfi0Ad+6lXvQ7snHUUnjRcAoq/Tm0pQ9AfLA5PcF51v3ySA6cWobQxmEE8icFQ8QWwuZs
WZgjzIP1nOJpE4eU7qK5Po8GyEhES+eELgGFHva8MeDpAMkMn3wXM3ifinCswPRqE+T6jRmNch9J
M98GxthfG64ifT5/HyE4W/daOlKFbWUH3NyO7oDjTYD0/o69PnguiqFwyJzt1IfY06TFcxkn8rKI
SHCU/GBlUfcZMcljFhZPuq71m7LPnIMf03Obx/PYD+G5MVC4I9MVuyEOYKaDNPzoxjF+oWGjvWgW
oB3YIJiX+/hNGrxDvKA/GJp2TG1Lv2livN2DWYNmGefPpsjLa24SPyZF2GNklDj7LIgwQ8q9S2Sb
+WF5XRX1OreabRjO2mc9M67tooysu6q8CD24LF2yHaElh5ZGEJ0Ra+KxSM9zo6NrvcaaB8U1KD+b
ThWcwzoetwNlL7iRpfUp8FoLc07gurM2ZreBn0q0sXFwjCs7u1pZiqVogTl32OC97bQa9pVSUg/a
l7g0u9hWBA10FK1HOrskTfcIuINNkgPHEEHwsW3t5APw0XVZo+Xqzdhep7nrYUCn7SX2WHccZzsB
dvRMjCbiHgFimeSXiKrj1wGI32vhBEcJl6cuuOSaC5vWGNr21rfGH2QTFtBEbG/ypKUVNvXnjsIk
x2mrE/yGL5NWYY0S5mfe/WBy7aBZa5C0NxRayJMaWMtYF8FDXaovJL3Qfy8prCVtE3i0n16XT0vD
Vk2rNd8mX9dUM0XjsyW16N2oWjQ6BB+BCN2pTahV1PzftthZS/4jNZ8AxS9dPRXMexctfB39qyjh
b2G/d8FGwjNLv+vPzalf/7a6mlQLRIajSdDhsATcmO6imvnXe6CprqZa4V148t3o68/exSstPznz
uGf7t0jpu02/7Zha/Puxvk7/tuPqN2hlYOsIDBDftvu2nmz6R5AjuIW/RV3Vz14P8O3Q336ixn5f
Xc18d3RqG+/29O3nr798t3l1CkQIRejdHlbVAiyTWQm+/c+As9qIrYLLavvvdkItUjPVWOXbxypz
mj2vwM+h05vbt2XaaKOzCXqA59CM3bQlYtSYgXNNStQF+NTZ4GQgt9ZjdZ8v/Qix9COSKpN4KBWI
wFZq7tuitjGzPXzf02/z1aSKEastvC193YpUXf53W8ROYJVUlgS4kELG0LeJThgy7j1Cc2pUq4lI
vk5PMaVslC5TyPI2s4Dtf0zL59dV1AL1uyCiwzLqw22Qxj7vAc2lIjb3sVQiOMerP0o3meef65TS
5EkSVFZjje0ReuoolyXnn1AVfkrL+Sb2g3H/9ohW6lVQmTdma5o8keUZz0w+VylPB23g4uiBbZKy
/yHkD97kOJEU05dMVbwagqjcvAympfpUDVzkbn85+bae+hlXA6A7tn8ECLvDOFbnUUqB62mBEHf8
WkR+g2pZEibz5wh3JWv4HOTuYxnwmY9dibrmTyWsiuapyXrEus5tgTsPe4smzslbWLtQroHriESu
g7HrYJWGw0kN5DIGNgd1f573WDWVIScGZIIvMrT9y5iarNoZJQyAPG10o7MaDGXqU0nI17zsDSDa
fIGLs8zcckXTDWbSEv1Wg6U0yxwCceiXxJGKgr8GyUm3VgZdvKqsFsPqgFyDO7p3zSDj82TN5nrS
xhpbS2/jZoF2yEY6nc5cAM1bytQxS7RWUMjSTT/T2GwtCN01UvOTgBFGDS0skHxI9A0V8/UpaUxc
MgfAWW5ff4YbfW1okfA541Il40NuQDRApJeZWyu1IU/XbbCmcjk46vj/TbNx8jUcHw37LKitp20M
9TtZMtnJkqJWY4PrbBrLKqGELVXhJmDLzNBLoELcU3nYmXyxMIBUY74b0cgqnSuwm55YONeAO7tu
D2FH7SYNgGmtzr9YLsLQesaxzh4gZhN0XuKrQqW7g8w66LXEV3nZh2mJN6eqBFmFntV0NkPuj2jm
veUjnDrw8oPhU6UexwhMVN7Gz8f89DYIp8ib1lZuw88rMMtSxfracn87E2h8KIQTZYm4tdt/xmbV
Dagior/Nm1ocQ6MxJKC9vA19gfehFu7eBYZVfPTdtLvU3NM/A5YXL/FEdznu18NZDjRTZ3wZwChL
8P/AolrdTirdom64XKVbXq/Dcst5wdGOhH5U6Sd1wGrsbaDmtalmbgfP+hSoQvQljUD/EYxfa5L5
8v6cSdi/h62Bhkkd9FtIXk2qgToHaoyvCc1VEoDOkj1QKQSVPFCDt8kp0z8PYYizxqTfYZPh/KGm
fx21bCgWPdUpa5XyMAnOnBJ1Vy+D3yZLiYIdIOe+rUFkdcbwfjAtaR81LzS9Gn0JWbLBAsGVDuaP
Vsffp7ACHAaXQRTJajsGXC9Z18HBtot9KLufVZzaW5XSU+fvP6b5MJk4SbMxjgEO0TDX3F2fFjzA
s2VupkE0Z7I81NVWCQWeg0lqKnQMKvf55qkDsnmk0fFJ0D49rAclKzNCE5sZYHI8WdTQmGj1E7vZ
9Lp56wWABMxeuKTIbZOgpNltyLFk59FKLmGcfBiGFomkrLKt0VDprQ6gS71wXi+ZpcJDu6mO5/Up
0PRNj5cDTg/ku4Y6DM+dGKEdTtpB3R2EyLAyjLIPKoPyeqV/zc8ISuZO9mMxItJoglDfjEvfyM5e
RqOEg9UUDu47DDQ6g1oNyhQuKOZt6qvmD/Epg4lElePJpWl9iPVo10fdR3gC2g43oRCbOQvyfh9h
xmUaziXusnE/R0Nybu0CXqCs7usUc2x7FvjKxJlGAM5GWVR33abR9Qzjy6VgRpTFVsI1O0R6DNNY
Hq0E61egzD58IV7frc2rzA50on1q2ghg2fopn1rfhWlWFGAhbcOr175HM1pf2tYq7CpMi55qp320
kphgQX+T5XjQCunD22h4lprmw+DuKSgO169bt1G18L0NsG9c/i7cIAtAG+wusQkFTpA5ek2jRdvo
uuUml1gANst3Xg6k4CIU/ru4NS6VoeszykrmqaU4X1C3K9sPUcc3dJ7DpyDIgl3ShiWxyK+zrU0n
2DbGeSFPx2xuLNLhFNf9k6PJxTkEd60uQyYB5lVu1Y4VXiL3XWpeSr+8Res3IMQTpPx/RpKNokL+
ZMgQTcXQboNwMHe9B9cF/S0hCLJYalBoWgggQ/9hU49+8pp+PVP+7AVYiDSv8eHszyBxN5F7VoFj
0sTuUfS3whuTbRIh/Ct4oWyRGbagIIksuzy9x9R9ET2p8zYhF9XrKK7a2DvogeT7shxbhJIevTau
l/VSGyCXAUbCDAiybLKO18w0P5dT8zEk5UdnG573LAxOj5t+bCPEL1NKttkS8UT1ZYF9OiXJXouU
S52dXJWHkPy1yR2W/jofSFfQ2cxPasxTIq63mf6yBPnIOdcQ+qr55vKWVWNvA7Ua6B0C7WqmmlZb
TeMi2lcGF3D5Q+/WU6NUGKdbamZ/vv5WzcuT4RgXOpBx51uqY7tdZlm9GUCM4ylhaxvpJI8FSMyr
Pxvpw9QE8yEZHpIG+o9l4kDaiCWEpk07K7AkLo8j2D3/azjkH2ecarYK/d5Rh72qZgwRqMF2gXJV
zyHwitzDUgqhxbbB7mNFaYq5qq0+2ITNeEYk3HwLRom8q/K/lDmFZuVETCnoawGGqxtWBFKxudLT
kZTDrD3MJmaNyX4EGP4F3zFM98IhuF1wVtfA0LCjSOPpRTQxDIDSRUNboBsO6w7OjNN/SbWzWg6F
ati6xpCd4FkHj7XRPVEgMr7YkYRnlAfiBvaJvCkkMpMl5PISmeVDYQZAAjIsWSsZO8d2HpytWohH
E2bZ6YvERmYH3qY6JpAlnppoRgnOVjlr3OqxY1/RUw23DnHhlVrQetrnKLHzx6FqzJNjB+k2n7Cv
1Mk33JU478Jwmj/XmD7s8PeCKS/9+eNQYWe2HOTUDjgByti6VLI2oOpiURnQXr/zXFRPcgJ5HKCp
vxdzjGXdGE1E1ziUmZjC7Lvpp1xr5r0YW2NvQOH45ODIofaqmyidjxLXPA8i8+6dFPbT69kJseOK
29i668PJuBTWFL5uchJ4u4+O+XEqkvZQTqVPLVI7fM4BkalfoshPti3yppN0RPoIou+Lmq9nMcJY
kOW35pRbV7S2A8Z8nDIjKm+8TK+fiAySpxwbCDCU/L84w+sFtmtup7iR7rEf9O5DnM4PaoND5eTr
3vFaqC6Ve0MeHFbpctQQfZ9MHdJVPabZlgxaejKcBJe1ZaGOBC8yhy8UULc7AOlQlXXhPJGmuqit
zktJq7rFOjQut+q2Uz+0ax3xU2kCKZ7ic+Sl/kbtfoHhaItL3Me4BB6b6yOU78o+RqL075OQAKuP
2OJb0dknAFrmM0yOekdHOTyFSTPehyMCJLVGFxZHx9WST6iekp09NfWp4oV0LwEs8wzm5bd4tPeB
E0+furjwt5FVz6doiY4apQu6khtNbSfHvmu0s+gzrS1zm4QWIAA/kHdT6xHaXLbjxOU2GbT+c+YQ
CUN8CwzTKqK7psF0T61BEm0T6hCGpS+qbQrN/kzHwLglTLwgBDieZsS1p5zaL+FkcrnJwlE9mte3
egAKW23DBS+Yt473Za4F/i+VkVyKkjh0Fs396xodlkb9PMsXTzr41Gd2e8mnWL9xAklCYfkrI+8A
eEIvWemNGxhv1kW6UXWDaRE+OMuh+P3BBSF/USvoSO43gtrua9sK/8onInhdSwyrKpnE177DvNN3
hbymXjtzC6J9Qp2dfcv+2KESa9vRHqyrZQ/lFVuBapM2g/GVuObr/tQ6AD5Ni24CrQkuMXKTDRyU
7GuundX+GDNcz4JP203VN/qlCyIddVxmvvT2s1pBTuO0bvTavmmNqYKID7CjDVv9puy4PD1ml4Tu
MQVeoqgwDvUHEUYV37ZZHvK56B9mT8Pz3XDr7zLzAZl1NiAWeC9ZzDZq7s9zwT4i4Y61j+BTH163
5kePlVc6HwMtI3NquelZGJp9w83kc697wYvHxVKrpuiD0LPH9YNT2rBH0iA7WGXpPJQuCQ21SlGO
i3tF82ILTOqqtG5uKE0fzqkjrS1g0/pZz8AfL4fB0/Oh05v2I6EVBGA8Eqd69qLbAdc8Wj6F/Goh
8cJktflu0aldob/X7o1pMg80nrT97FrJowgJSRe08r/n3JW632vk9bHzCzeZJsObCCIRmGFMFOOc
x8ue7Rt1elzT+9jrTfxx4TtCmRwNRFVFcztKDddiu1paRs9qTWBcyD8oP74fg94/DFO7mHw157Gr
u8dB1OXr+Z7CbFva/vRFSyq56bvWuQ6QJHF4B87UBSL6NHfpVR2LX/mf9L6DQgLSdDcXHuVguq7f
GoLSp5iwzTejv6oTVNOTW1Gy3Nz3ckiPcdRP+zYNnce4x31NrRK44Q5aeP4FSNW48Ux/uApTKy8B
dV1bJ5btJyPHQn05h0TqXmIUdasW+4mzCLJ8b2hjudB2vHt3RpsXVZb9rYM1bPqN9jntrGAztKW8
FI4R3ThJCtMXksfX3Lufutzh+cv4KCLQvLVy3TxVtR3t0Bl3zw1aeLWtqNV/akmYfCC/IPZy7Eas
0vl0i5CiL/ba+dbH/mGcAuOT78z9dsaq45wAirjNJSTf120sO6UmobJrN57OzWQsryb1s+X3ajUr
/N/c+I//n9y4RZEEaer/LGZ5fpFRDHy1LN7nx//42Z/5cfdfmA/RsnQ8fIhUtnr4Idv/9380ePb/
EpZrmR6o6bdMOQoXbDQ8okYmmWzl7vNHptx2/oXmxEDgYpjCRtdn/I8y5Yt87U0ohmUP3jEG3CwS
5rrLq+c3hxtorHWHLYR7D8CbjlmTTkfZhnjK6MM67PJim1sOpDO8t1vfSPcuz0qh6yX8V9rXsvLq
nY/VS5J1OuzI9Oe7M3n3uhvvrZZM67/vne8veh1KClxO0G8eN+hQ7UyQy7/H1QBxfGlfMx+jOdqH
zjHOjPvSDh4cPumAfHCzmxYWPTUKIJBCpOMi9+JtGpI9CuYG4KmTXIIZHTiOn4iRjSG67QL8XSDp
lbPbUx4ZfP2H3f/Vd0adXHyneFst9kEu1/9XFV4TtumAStTGN3usPjdzmdzUc1KvU1FV62pGMxsa
kX8HMR3dyOcp1Nu71jDPOfGuixXZ8cUE2fYKq8E1xNN413qt8eRXzTEuNW+DeDjHthibjr6XD6Yw
5TkIjRWEzIR+mC7Aomf3/3BMyyn/9YYRpm0auud7HJvx+zEB3wkLP8mse270Ai2CjsVUIwAFYykO
HwWf14joQ8r9satSzzsEZa2deGNOl9EOhj10rScPN5ezyK2dn9TGje19MJHxrs0ktR/cDFBAWICS
8+F3//2ue//9crDrPDs2TxRP1SJSe++YVFRFAF3aN+8NoK86zceHydgPed2sshxDJxH24HpmlOrx
lF574idfKrlGdr9zeMEesL7zt4ovRuhy3FldCboypcyA0vF1zSGctcS8arCoyaKRGTebIoLdilgY
VvI5svEWJww9QTdMfeo3BRDrpqSZYEczunETx3sch5G3gsCqMRtdp0MU7agqjvfaUJUHYd1Cs9ap
GSgxFAvm6L5CeFSjQafI3CccPIU3EK78BXPlX3FpEb2b7x2XuAChj+s01jE+uNpS6AbZLAAqPITl
9MWHrLvyhvi518oOZa+dbXlVjOT74XV6iUHrWm/7WzU2pP1dmvDF1y1NPlimCUy/Do6l4e+9mkAu
sO8V+LcP7mwDlR4hm2qGjdtT0tRQF/RmM2jV98kd/WMey09mEQ6QgT37PjKqg4OQ9/D319v8q1vV
BZDiuCbiXRxQfr3eHpFbCjIi814zu0svOtw0aCrtA0R0EDjsoyfMm8GyvWM5yacodqxtmnvko8MS
Q3gzMK5RWe07bJiNtJkvFPLcD9pmQWpgWDvh80YVhu8U/vM/7PavouflrYGm0efFLPDuNPn/1912
NV0ko9MY97MDWU13oweIFLeWSEHTuLm3qwsYeXUA2hNvuOJK3/wUa+mj9F8Wb6azq8c/laR48Gzr
CEIUuESUb626wE4p6uJXo8Nv4/8Nf5R/8Y42/uIsW4ZnecDuFzu639/Rve8XKVbWxj0xivpOn8DQ
TOmXeMguUYebLSWJNdAE74R1zMVAx3YxQtT+dCqOf3/erF81z+q8oe3Uhe3p7A21jr+eN3D5LZ8m
rhLlC491atiX5jmjv34pY8SXutZ9zPvPaVnYjzEOS6EJQ6EdTPNWncoJL6J4GjLstBDsA1Ffo++B
gXesanR7jTQQgCTahYszkJ8s6NZj2WLGPbQnu7wp6uk0BIa/CwMDi1xBoFLTCsyQkuxTkkbaq7L4
P57zpYbu95cwxkjoKxxDoIT9/U1mooemUjbQ7yUqW7sjyDtAsVrNDdZQWeI8TDL96ZbePdw5DJOD
kfJegCYGsJqtGVvzrsJodj95c0PX2zybLXY0xOeIF/uFtqm1Ilz9/bVx//uHXAgaF3wz+CccpVd/
p+c2qkSPNas37wm+euRc437PS3o/i+5bhfLslkyGhRoQagsEGGfbCb0851guHCW5gS517oxoRkRS
jt8crweiHKXpxvHKL7Zu9Gs+wAOvUAvvEDO5HWZc0E23t6DYP7v0dg46MEySvARdCv7CoSMXGCGZ
3+SVBAKtWzWdFpHjMjXlF73i4SZwK8zxIV1E5C2+8hCaG+OgjQJEeL8rZq8HXdQf+Sp4WDbP2BwW
5l0hQ4fmPWHYuDLutU6crKQDs58Yj4YfWk/UF2NYgzb95Ei0wgt0D8oM2fWI0sLloMzG6nd/f97t
5V3x29daEJPhNNgoqXmh/PpMJAAwO2/yjXsfFOe8FnP/MEVzeZ4pnDiAGB8fNL+nnyXK7DJNc7eK
BqAwJeCpXsubQ67bwa6T+Ml6xt4usDXqrHbt2ORg0bVC8KujTeiV07kKnzocjQLL83cVVUob14Lf
GrS0DYvJxk/J9Xd9ktyCQHE/eB598MI8U9hmgvLFYbeeguFqpvZuHtIDvW98mzCMWPstiauoK3Yj
38HVkBBfyZ0UGEvZdP9whxq/EgfU20OASgDxYHO+HP23M6WNZte79BPvx6p4tmt4gh7Bv5QKSljp
BpRc0Bvg7qGJK5iiM7WYNOfDKrXJ0k8BxuBWNV0LC/Hz319D9/dmi6s7vNPoOFBOpXtkLH69hnkb
momeIn0bKGk6J0Mq73w8tMm6PAULFrUR2mWkl7+ijrFBwpsV+wDCCUWT1QKa5/at4DQdnKnBf9nU
rGvj2Rivd71+mQL/ikeVhruOi5bArLSd3aaLJnhONy0oT5J/ZKBt/YHivcHlu6hRnYkzmGsfUtG+
aEU2HA1URdoMdjXDZKq0i3A9ZtV+qgHiRzU1HjYRKgd8JaQgF7Psxc0lj6vNGETd4gcd7SAFNuvC
Tp11FPrVju4zntdEuSzDmG7S9AVn+Y58FnRlXs20PVCalCDvciSZuCY3q76qsKcKB0qBfDsE52tK
cmc29MSYOndRxNk/vX99+1f5v+3RXdJ5oCzeaqYtILH8elFmQpqijvF3AGtd3uTa3O9srOrWThGJ
daldHKf+HgcjnsPz5B3bJD75hA0/tDP0w4FqqHUkvi52RzcOhfnomsQ8byC60Ww09KMQDfHZoZ1a
uCa2XCfu10ySChZJH6BvgBtCeHvXtWl6pxufMQ0xHtJgfGp7V7925V3ip7d6D96ZE0ayP2m+xZ27
z6GuA+tHW/Mw9Kb7mLfaKbXCbmUmZo8/4Xbs43Hn8UivrDLursXEIfU2bk1lgvGVT8KSL05y7pIE
+G72IGI83+eIVlLv+gfXC8HAkWeriPZi/g5OSm8qfZOPOMvJQgzAUVOMAdWY2d2PuX0SAc6XYRwE
F1wKt2Qy0lsHbWFeppS+YtO4F1mxqSiAWElHL7aVNxqHMDWxChiCe6oR3O5SAMDftHXyTM1lc0go
AYD2VG7nlDBVM0/caeRrAVtBhcQ/8DaMCBxCAen3FL4QgnF0axXKRG5aPNY33Oj1Cpe/ZKNjjrIa
afTe1NmnqTGMY1e0cknLhVt3NE89mpqLXxmoIuRW+rQHmmAY7wMPN0cj6ZKbySNJPga+u7XG/BvB
rulQNBHH6dg3o91dNIe9ydY5VlC3VhzVOKVLY9Nbg7UahVuscr0ttyOmX7nT/0gg9Z/1Qd7kPfBI
1wvGTdNNgH217t4euHu4vNm+ysV3I6FYvVmMnGbMC5wA5m7S++Ql2oSk0PxSYPCzS9LMvZ8otOWb
Af/Fc+/sJvjUJNF8RxoGllMOa9LghkhsbadVsjzUKawhstHfAeKbsPnwD8bBRocYWh5Lqc9nLltM
ApkyRn8yDpZDFUkm05tYw4klqWBy6mmGU9Hk3lU8Koex8ttrtaH/E+z9IqISt/vhGaVHLEEmV2pd
gP26lqSkXsqbYMJ8LWugKWLkDn7Jy8+mP20JZ9RreFmgv2p/gsww5NegktcuFjiQ2954LyRmqJWp
rfuCw3LRSdx60HpWuRdVOxwmKMt3ANuLIQftNHXupg/ohYXzUehGejNkP8uMB2ykRPlg6PWNzz5D
w7oHwz5eJyuATkYZwyY2UT+salrgvJCxztSoIUdmjc6l8clWpE1zGy3wa3Ah8CMsk9O6FCE0WRVu
S8cGBE7Z3ujp40ebX100Xaf6C+T/M5jzKOjnAzaOLfxsW7/L2la/m+ZpuEuOTkGKOm45STKhOqzL
IT7kflWsqZIJCagHp7a0nUseucDq0xiAN7QNquVvjayvgcniuRI4GpkBbwYWC2Jpazb+wnpdZ731
ZQw8bd8nMhg2I9U6K8Gdvx2xYzlZ2IjtILX+EG2yFGczEJWOgYtHUIi+nTgHiO33OOR+n/IwvJvb
oT1qZnBXUmCv1bON8YO8NtQ/XGPXMlad31AoHTUf8zo1cc2DMKth/IjPhiD2sIIQuwABveJrPM/f
p0ATe/yD0pXR+v1lrgz0rLwp4cSOZ5h5lGvJUzpjnJPbxsr2Z3Gn2jIU6N/KUYtvAtHchBGuI2EF
dy1MBW5OmUX7rocAyIvA3UayL08D8lyILuKuKzHiWXzk6zF6tKlyCRxUCr01f3Kiqd7lZGtWRlen
m5rCiQ+DfVslWASntXHLeyradPjOSRPqmIhksBO4c1mYEqxb1+Vn/dgcol77EbWGdcSS8Y7UQQQ3
pLOfINE9adE8IrMGKzPFiDOAT6PVejdK753p/WiSHlc8SUWRpFtUvU6aShivlniJf8tbGRvDpeLI
KbxZ386LVPl1GtNgmC7SWytCa71UEKpBNGpXU0iB2JfT2qnaoT8HjX/S48o5imJR/I28ZREWmN/x
NIE1i/PPyhVBu0mxxzzFy0CEeMMGFVZYVOMfagNaywIwjYa+35tmTmYYzF0+9S+vs6P4ErlmuscC
tjs1yyBfCpC6GIsJ13YSHEKoLMntYCPo0h9iMHIUYS/KNzWIDMpNNZ1Bm0Xf3Hxodm4GzmAhBm/N
Up92Q5E9wY18atyu2XvUIUEEQH+mgDjZlPEBivAJsHp8iUTBwzI3PVKheXo0I17UOR5VNIVAoo/O
sV/q7BTJRg1+m5wHHFhmrXawL5DJdrArKNYSDiH6IxoHFLKpgULNvk02k0bqWCZrfwG+Kuqrgteo
STUWDgvRRk0nY7lDoCCpwihuKWJ8JD0YYmTIJ1lkQtsPvOw3ZgRsOzL9Teem8x758AfqWKNVH5IH
7NPpTo8pltS89gxhUNsK44dOReQw4DFo6Y5Ln7Y31il+M6u2nuu1HeKKRsGxvm3rARTyMKy9ISlv
Mv9DS1JxF4Lx3Wpm9jL4cj8PZLN5V2K526cw93HBE9QVk2DBeyZyJnLyFFzJLC5WAwaPK0G84jQ0
JEt87cU3002s4b8bRvRw0zY7Ngkq+DbEeDC1N+iEtoImzsVLMSJxyujo1Xz74dHXh7h4KbR4hy9Z
B+8RRrkEHU1xe38xx0z11bO1kWmPrhOnYO9bwpmQNze5IXp8LuSZ0NBBsUuyfKCgRZFF0qV6kM/X
EeW33KtZySKMVOupMTXvbd3X3/7HxW9bcCKCg22vReREKXh69zdzBXp4+zModuK9P43nd9v+g3GC
QcsehMGpesOyqN9VS6uIQuwfyGbMeav+asnrCbRz33JF4Pe9/pW3vX/7e68HE1Ymbf5wY1DytnGa
pAO0vahOeUJKj7rbCVDlyivb7wmYfm20dGqUh3ljKtCPoteowWwiVekS/MxwzeWFTwk3taPtuliK
xkbM/TANSule4jhx1t2U8i9IVyti5QTDKvMb1sTukeI351T0tXPCY3MxmXV8fYfH7OPgeTzJarEa
dPSDTp7ApdCkzgDtrYUeRS3hK+icpgRpAuD7vVpPzVIDNZk7hX3QHGcDKtM5qflOBo9CjVXUYFBO
lfibtx/Qks/4EpN5yKvJOzhwShNPa4952s4np+HjGWi6/C/2zmO5cS3tsu/Sc1TAnAMz6AlB0DvZ
NBNEKg28P7BP34vMvzvvrfq7KnreE4aolFISCfOZvfcCSrEAdi0WuUs/I9F5kYV0A8ZPmPojiVng
8WFZkBYOX/Yuy3984vEw2jrW44e4t6opwvrG8tYP9eHj4aFN/fM0vutVfyt1/3zyIVr98/TP9z2+
+s/Tx0dT1BFujJe4OYz6ItY9hjF8ePfDE1+Tu9xr9tcIQMIGLAZirD964cdHZWPbf/3kfHdC//ma
f3r6+Id/0h7/lh3/+2+hHMBEZWTNOu6ZdfiPr2b97f3Xh7AD+S3+/DDQj2orueVI0XOVN8Nd+FCS
Pb7vz5f9+aHaXZT25+l/93WPbdif7/3LH/74l3/6lhGaSbBYZ8+qby3jUyV+v3JT71gGiJ37y1Sj
YlAvD/1pWGRFsXu8MjXeAII8dWfVFY7cPd6zP+/o46n30CYXkBF56R8fPz7950sfHz3e3qQaELv+
/qJhMDSsp06xbFFo7hDQUvePi1ejCarWDY34QzDezgiRg8cRMC1m2n1+6Ky9xwXKxpIaGA0KbEwL
2B1LwKL3YJfSBG7weGg7WKCrP89DGWk+MTZyVRt2HTiLpMPg4Hr8p/FdNC9NI2IuER4f+CyptZtE
h8D+eFUf70tL4bshgvMV1fCwf6C9zPsbvCiyplXwR8D75915fO4vb1H9OEx/v+p/PgyzmsMm6XuI
ZRG2WLDNEjHQca5gGS69W8OkccqnfgrBpGhY/xY5AfHMMmRwdFy6u3G1DrdjWsOrCUPI1fcdJoA3
UtucPg5qpbrt4CGkqyglV6m5tGdWEOepMZtP8qbZoXVyy6fQkNE+8+Z9pEeOv2DjWZEU97EYnbg0
lf4qR0C+JrSkTG+P8JufGrc1dwxaPpJN0sn5Ihx0XYKsNe55bIk6MqYrs7HPSR+/Lq3mUCKI13Rs
0q3duB/EMcM5yVN9lYwDUeQJ9/op8b42bWkguxkdfxIWFohZgzJeMxqz9a9e7KLkhsi7w5bwRQIw
CuYROp+J1KaKVA2FAxUXEmI/1MNpU4409OAivyXL9LXUhur44BfrOs0TGyaT2sCzN22X0eFnDnpw
cmuIbp++LyyAN2MBLjCMuuiGkiSGEnznNqTR/A5Rz9nPpfOjDIt5o3e9twslkbqO7j03ZZQ8O93S
bOshfRsKoQKWw/kaVVG0tubKDfAvym/ocTTfMhbywaNkP3IyXKOKaRUc+WHTJNXZS/VPEkgCt9iQ
0Ct4bWtedihILtigtvyulXqJgQOkQV6mO+agNy5IzVEg5NjnSX4BsDXsc3RqRFuS+DdEFmWR+JjM
WcerjXUVSVKl4aImOrJCvjJve5tQXbUM6R4CejDOGbfCtPEOWMMbn/fj++JYl8GrQe3COi7DKQMS
lf4i14Ets070uN5h/pKgv1bYuER8Kgjsf3czejHrdcKf841QJG0Vmb25A2p/x3z7tZr6U2Zz/UB+
39zMDqKs7Ixt3hneqalAtxEETp0dLgFh1Ndh7psdHEgCYqHTkPqEK1lC31ITIxRrZkdZuNkxUknH
oZbS6HGj01znsogw2pcpS0witQ0/zre9eiJrFxjzIFzYzPV7NIAMFVWyb4YQBSlQ6pUu8f60IXHV
7jDL4zRqX4GlZeJpngiJy+MClWgRD8fE+NA0FET4YvD9osBeiUXds8JhZVq23Hq3wcPo72ooneqL
xxA7CCu3+1F4UXJJPeOd/Q0VLB36xjDGgLO7ukwNB9aMqs8q2vIOHXlBa2Oeim8LK+d35X2Y9fwM
JCt8MhLx1WrEdIumUELanc+s8IqLdMBPUqsMe5ggBJ1U3Xs7tfLFbLJzbrZkierT97K9aw/72D7D
fYEpPbJH8nS1Xliuv7paHow6+kwkye0OTPg7qL56T3+6RxQBkteaTgOQm6OTDPuavYldle1xMBYv
MM2U344XeNWGAuvUvLxhN2tfITmmoTndMmsT2REBa7Da2so+aInMGRWzFTVyhxKJBKl0madtmwh9
y9JmIm8zBzSmRfrJje1qW+XsD3DIR0cvsZFTWxNjTXTNGVApC+nJUS3ep2lAPCo6wqMGs1/W+sKM
cNaXfG2FwjpSeKGXAxCwMxrLH5GShwZ8CVmkn2dSKe/dPr6FVn3WKjzWJkDSs+aUP2dVfo5rvNk9
KEzLBGlJ0Eh9bDC2PSM9eDFbk3kCT9EX1hbbFk2xi/8ALW9cAMBe+jjr9rOD0Zqu+KJqIA5zbPqY
AJNDli/FibXrd1OHljh1ryqa3U0E57iSyzkt6s+V1l5s2U5bPWTX6k1fdHjJa+wLc5BCOCAh22L0
/VNP9yMmq2/GZ5NU87NG9Gvb7munN16T+Ssp19a+GsTX0eztXZ8Oz0qmvx7xxVPO3kTiFs+LeD3Q
y77iLIhWbBrafTE/u0mjB8Nk25j8SEsfByaMFvHqeJS7rUPXmtup9maYOonoJzNPzdfYctcT64CT
bPB2sHlw/AILwmp2B/04RzqEgHYzyPnTIhrs7FGnLnIo06CqGi/wnBedkLdTVIJUhwsPCAaYtRbS
Ac6aE21T5lGIm2HYQ/Mu9Vw7SxiW0M5ezM5lpGXV17gfC6iDRn8qlo9qnNsnl3EdgawvlHJ2MLI9
mPJx/mx15B0gWMUJFr94gHu2Rpzi4uzaGv/PGL9pVjg8OTqDsAVQ5rzY/dMwf8ds0H5onX3HFy8J
8RQctEwjsW2lo4nd/i4qHaKRGVBWPyEWx6+Qd7UPPJ1NSc40oV+eBkUI3+MzoYVJh7z6n1nq5TtM
F1AXIBroU3lyhdR2S0cNZcLtWHchJ0xdkd1Q83NEOtTnKJ36zShHzose0IGRZunbrOAmRVXsz26R
XiEpothcCjYeXsvDVF6nQuYHbG5twDHhd+jN+44bg2MjpazV/MOW6jJXBkLnOQER0ZLXX94v2+CC
grkkpaSlqKT0ar0NvDhG9zOih17tFmqom2Or7cHSK7mfXA1o99Ao9qdCe8nhyxG3/Kuc+/G9likq
TPA7IsyT5w7s5qpLoq1epcst9rJvVjxX525APYl2XT+oJ81hCWg3uK+40G9Zu9DKC2fbzGXEvLvg
HsZU1ESVDsbmjdEKhy92klUrLb+yInFwbfteK43fGM7r2zylhXeb0TuL1EM8BLrBm7Lp0o5PUf2F
H7ns8VaqDVTTz7HdEgOox7WfaQOBDbM1E1vFyDTklfHr0nlTFeA9XZMtSeyhszKy7FOUY5glFwJr
9mh2m9aeGc3p7HbrMC5XOmaHhUr1sxD52zAKildGrF7YqPWcjDb1wPSaydJEXCYyUPTRdWqZfqZI
oP1Us4jkd/PdaM3ulrEwwxUMpbr9jeWdcdGdfssLaRXF+MUqOyOAZPgzatnMQVAQTxO8S69R8cnx
blM02LCI8pcq4lAeEndYdwaXf0oYjop5uRoLfjKPXnlUDnBFQxLTG03vCV0zE+QleQ3t/hxFofQb
/KpbMq/Irxc7K/V+JM2Ub/WB01UhIApSp7tomWpxTVpB2gnnky5+UdXlOw8MyRpcGIdLX/9kmfMs
e1P/Qewwg2SASty90LzPztoQ6Krq3HmLlwJQWWRjlEK6yvGBX2UaMhe2sX33Jzfa1iNIBtvu6JH+
iAHJ0t/1pvxwQMd5Cb6kMAFRPAvYdYUZ9nACY+9U28XVsB3qetQjQQJQd9dldBottfSJVrz3MudJ
6+6VFyLsPuyzLciApwWUw07dxyU69g52a3W1wd5Tb8bJXseR6BkLY8eKCZYkJSjLVmGW2l+8KP/q
xkWxkrndnEZjWI/jFB11Bdcuy0Z9B73b88fIurll4d5kSbiHwwQjH4GYz9GOUTZzFYFDxSuqY8PF
oGMdszZ6xnCVBasPbVt4aHrrOUUz4xN9oXaNBpq0su/kuLLgu0n1K3KK/Ti3yOrxzBOiBObFYtJX
6VvtaOFK6SoPlKMjRPLcWz158yEz9S9Tkdfr3OCG4rBULSc4s/eavuPGt6ud6Ucjjes0bwAeca2G
toU93ruhAr2aBsMWmID7bMGhqopunRTSuTVp9aU2smPS19pWN0wCjxYnXKVs37bdyK9DWZWiiVDD
PjaK53TWQG27fbaeNPcXBY911AgsXrWeWPYT/Aybe9sV/dOeqCWqisEtGeFO3+yOBYzQ+uRN6tm1
ENgGp5Cyye6WTdI2WZCRkuNWluSkF8pXOfDR2CpWbvZV1rPzs+zCb6L6klj69Gyn+jXvrS8V0tKr
49WfSi8zDsoURWDW3Uy9OeKUTKXcaUZ/rLKxDuIEqV9cGsX5jju3uLEgtxwKyL6gQ+7/J0S03DcJ
4/aMV+jjO0sLCzZti0uUqmT1pbvPGdfffO7lEUtD64OBTulWmmKr43LeGmJyA9S2v5iNP8MS5sWq
HN4+6Lx2bc872DJfqjE8Ux5hAbTsLbmgy0VPUBu0023ITk5UfGnEaNzg19Yro2nqtayq5TrxTqxq
qw0DFx5UaPUr4DyQZ2d1w8XS7zMZHirxYmMMOuOXlP4UGdXZjIenPCUvAqvC2Qvz2a9RTW1yoz5E
nhH7juvG24c8M0pwwAstzjdcX33mJR1LDnB80yRh3ccDIJF7MZ5p0+VjsNjf9IAAH/KSIq5g6+nO
ZZy774Zbkbcw2KfBHXe62y17fPqVz6swswImbdeCp/E4xpHJrgkfqPdjMv5ChriNjYbvzYgIHljW
rCaTdTUsCi7YAgZ0/rOJ1LJGhoNBl9XxwUY9aocFiJJV9B672oktTXWJpq9ajVDTZQh5QxCdrsFI
ecHjIUPsem6K+dOYkbpA5VeclkLuCrehPyvjwhcpSqTcVaCEIS7R3rx2bkVh8blrBVJJz4hWoV2H
G4FuJBhHepDH2qkyh0M6htY5DZv3/xoN5Jq1j7DbVXxyyk583bCZkZsusvZOJf3IKqVxXmfcbHaZ
5/5g47/jYtAfmy7DwJsZxyi1xQb4JXkIDm+4LrUzViNMy41JgDsuIDHOP+mvu502yw9zKvN1qpXx
bowrY0VPdMyl/MyCz927WewhyNV/VAtUc3Bo2kYXsjv2PX42zptdPVQZGzGtu69WwrVuKlS6og+s
UjAXwiK5E22O539ssOp6RbNnBGzuG8XTuJ4EOoJZP2iOl3B3y6qgKwm+AmI4bumIiWLg5PIZ2+TH
stJTgLHLzc4LbX0X2vQtu5sywU9ieBNipKBEfRV0Q79jEWF9ktUPfaE+mqvxpOjG9tThnzhmumNn
PSumGk9Z5l20mimN0vUCiKk+3chHWiksqz6HKWDBSIgn6WnYuShuRFqec2VtyqiwdrYeAkKL3Hiz
1OSOAcQtfJPJ68FMtR7uFSwHA1nXJioLYHoi+dQxUzzLltA0GSl1H3AlQR47ZFPNGEvRYY5bzaHO
rFH9HvnPZhFyis3NjCHLRu1GTMs9O3H0c9X9qBNyt6Y6upnRcI2T0HvHiohEudSNI/ddEJK125Gf
lp50hIGHUhiUpKBddx5CwcCCChsI2eOyyZpLcU97VJmVQmGqi0Cz0mldzXhlFNa8Of1ZjexYo66c
tlko+5NXZN5OsijzS2X80jrdOjtdESw9GM5xHLs1kVeHhaPUn1q335U26/MHYjUOc+OiFbusq+JT
zcoLIaQOVs8GAls53niLl/RgM5/R4vE6dvZbXWtn25qTjXCAcfVQjxB3zGeVegJDTtSfnSi/ak0L
OuPekESNTC/F0n9a+njjDJn5g+Q74kk8E05Bb76NXBIB3SSvQ6tY/A74VDuz+eoVw6YV+XfT9CL6
cfOlkVqyw6alQySzSHG2+uKpt6lI8OtvQuJbgspbOirzGq9XXt6QX1r7sOVsyMFGU4x1xJXaaeAw
e/BR66RrtJT3lmEED8jKE494PDrD2ZwaRFGVGTj4IndtHQpmWSzOx5ZQHmzZdOv3oiQ1jPQQ1fQI
rC/ZtNftrgF7tlpwWQe1Nb5akmSDkDU/C4PQDCa4T+izDuGEYdPEGi/MPtymvdGzwcDC0CmRsL/T
v3lUULJpeY2z+vMAGuLQA9Z+JgnFRUPninb2H5YE9552oAsobnEdleshij6EzIh6SZ8jLheXWCt/
FbPpS4uW3AXN63exV5CjhuASDzDXfUBVfkur57NH0TZDnmDV7DLfKcf05M5XbY5L+kYwWnZsLFu3
e9NAvQZYZ7U9K3gLNdPirLBEKiJn2Nl3hXAOmZop0zLgZ6pKAO5GYsMZXSKU5ERt2eWF2tUsJ1ZX
rSB8D7a5nsHhgGXo5rdITTEZSVxmx1kIH6pBva2G5iXLHRcR+Nlihb9D5w2SuBSb3/M1vXtOPSrq
tvbm67zQLrRaDpS7DD/NNXwvkjGilcjr7mqNN+5GyUnrnM+PEUzujMKXsWnssi9WlRtscxEEVb7i
dFvExBIRUizsv36rtT+JvcsZp47iVg7DD1nYRy8Px6BLdZT6+Qh8dZIvsis1v6kksolmpjrAGjt4
YOCzuqVntSZcaFn9iz/7yWqStwLX+LpjZOpbEndzWUuKo4EpyniXcMSh/lUZKVHkUQaZrlDQqKyJ
Yycu7avZ6/dojM20tMm2RsR9J5csGy0Omx0eXcZ/DpW1ZdX5s2nkb+6QPHtTJPYR9NxADBQgtj4U
G3L/xKYq5GXqnP54z6/UL6IK54OsrZ89EouTUcj1ZKRq7XmoJxK95XAj4M9PC/y8UcYdLqFSWS8J
gRoNafo+Xh0KjAGNY1fL8wORnWbhdSz1jetU8ttYn80ldk9WwRypSHGfyHT5QbpF5Bd6z/HULs2e
aPCQmrv6+RDDh5P7UdZ292nFrCpdxdKFJc4fGcSc8Fd7BOJovslpGn8t5MbNdEyI4zB1DsYHBVdy
hRfI3K+dSMhzq9tw503lFXnXaYU8NeNs9pk2E2/Qt+dqdE9EaZbPzG1N30hsZ0019abShkhKInvX
RSLdE4KjLwIY+rGJ8Ej0jgDkkodgW7pcBXPToXhwJ1YfrX2yQ9uf9QJNUlodw6HX2WyDGXO8KH6d
WUkg1UUfUlaGnzZEDqEq7nedbpyWvBbnEFn0hFNFzC/kB9R7GbcRyYGYgh+jxzRqlpWmbmY2MaXX
5mwjVPq5oRk+pbb2PoTsX1w0n8coq69dchcvkqZnWmxPCeSNDqP3XDupc3w85IC6iGgsnnMntFBu
ip8xPSrCYdRzK4KDvsH6o0quTmVmT5+yxEF3GgelEWNvKDPvtRbeS86JcIw6L7CJDeCszhjGTTkj
rixWV5Rw3dWs3a0X6jnX+EAnaoJBrxU4Xv6r8QY9cOqFG1lXn62s0I8sWdR+XogSiatYHSSaf6gH
pwY6wFsypdlT+2F2zbZMquyNuzPm/ZmUobbZCs1MX3SU9QHcO1Y2pEGdPYMwwSXrtlOHE3XoiAl4
zBaM9pkWRdvpY51sye5fNTH7D91tk53+Y4q1+NgMXO0zS3spFc/MXq5nZXjnucj2WkV4aKPhYMcA
9zVpejeAKcgZ5TaANF2mvAlE9JGi1hHltMPjwAwrNi0/g6bJwCbZzSlxi5IcyB2h+siF5oLZUuG6
/mCX5ZpmxF5rYfOid9a0HY0YtiTAw9KZt5ZCq1e5xqUos69quStohrp7LjOojuNIeiK92rGupLtP
SwaFRlKpY6PF22oydejo1TsvQR2IhRJ8toybFfPnl/f0MsTtxaZxU9vvS0J4LCriLRrd9uAyYYmn
CsmebZ7mXPvQxsHewgVfNg5slk2dvKuomHZk6c4rVdoDg9XkHJZZ7Ef5oE65G9Ur8sqKS5t9eBV4
MtcsvqVcTVf3rC8cP9G5ztQYlKaVbqSRcjWyE/h8EyYObTSsz3JgOJypT1mVQ9HptFerVvUF9sTs
O8IIt00LupV0iSeQGKT0Tr9KlvLBENNdMPKZb3YcptcpIwHGKT+3et0dKixjSPN0ZDTJMqCRLdW5
L2szGCT9g+mSXTnIM6Yjeba97HsBBHNfubN2Zdn/4uWsPhjXtZeJRA89hJ/bti/cc4hdaQrn2MEJ
JehopeHS3A3eM3Pv7EXTfuWzqrbsDAnbubc6Y52dJiYj51zPUeJECUcbMbQnO7Ouqaiqq2c4xSXv
3n4/MQeOCyTZvpYg2LNF6Rw1657CVRLmmgjBi0xz9pqYIweJEQ0nS0m1Gnpgo2O7OLuH4cIcqaDM
jo6SVVG1dXXkjantnpqBlZUZ4boe5/RTPzLJ0w39VrGw6uIeGOHUaL5TGy2TKHP36BT5E1D9phoJ
64r3Nx2KI+hgBLa2szWTpfcdfYZVDG3UmNLpJiM6zih8amODgIyOtix0Z8JtzTzIwmoK0PxuK94s
UL6lsUYd6pztpfm2FOmwme5IkSYy7I1osy/R/XriOATYNEp7irohRZ8+Tzt0jNqaMvIeUNcENNVP
D6g8ewNt24xTzJqDtWPdcdsfPTR7ol6xxKJiLSmLkcSQFN1zc2DY5a40/BerUmWUpV111CFrjBP3
4YYgKzN2yiANu2NDqnHQ1cjmhgG/GX8TmkQFNKxnIIcd/32oaMua8TsDzGw3C/C64Vi4vlG3ZAcn
yPktU5F3MhrHWl/SK31yTSuQSCIfJbuIsq4wi5K41ippvDLQH5h0M2PdSWecX0Uq0qeIS1ZEJOug
OzOoEslX6ImLrszwh/peniVGEC7mieECRiOiNFZzNbuEwfbocrDQzEZsvjoWfykS3kKY2Gssxryj
W/+0CdDba9TFl3KsCXwR60xL7K8WHkXHnnyntxQXJmKljfvFs3D0fqfzvmmN6bf1bFP8GRmJykm7
M6FowWg+At3OcdHGEo303T6ZMCJkiXWooia9kUeb+/bEqLdTqTrUyC3YadqX2oUOutBwnVrb/BTa
X6fIVu+8WW/J6I73aLlxJa0edYE90XfqsdjEwnwbrOpDmM14Cd2tWXgd/TMNUB161B928bzEGJKn
dksOTf3FdDTASslLYY5lAGlC3Zaq2Ism9SuQFv5jMwcgkIgNY3R3pFrw7pkJ0VUEOlxMkR6d+bUX
CNDnKve4QObztYqhZYU2Kdl3BG5K1q5ZWTuNTumUiw8NOe426qM1S4mG22bvrNlgRv5MHsdRVTpX
DiML34tYBW6Me4QsHNbExGwTEpMwDYlQMOeLiNbdbNXbsmAEq8ZjPw/j7TVCrHSUAjRA+k7p1KwR
M6fckO/ILHvZuaHFqkSzrT0UBhL9s+noiWk8knUTTISUHPoxa84tgpWt5y4fjhWVR920iuPjo0rW
JVnbxnvUtPUmtKrlEAkeHh9NxEMukzYzS8q7s6Mx2LYx2iqJU6U1wtk3TWRjbhKhnO6r5xH7EJtk
3uZyiJElph6kFwdYMildxuvcRq3fONjY28gVq6mMp3PL+v5hLytZr74s6fd7VlIjQvtLR78Se8aX
enL6ZytP6qND2NtKEfFY25pztLK7qSBhGNhVy9kc1PhkpV+RJcoXotG2YoYeleggHopjVXf92qhM
08/UryopPsdU/lvWD0x1Ua9zU16cTTaA7+hS6q8iOSTR9FnokK6B2k9rzyXQDZn3t4c+Yorgw4dj
0pwXMUYrlNKoy0fyyBrXrbduPLzGXmqetJgrJWOobz2/SIpWb4Wa4pehJAHkktO41e27XkUdByHe
C2N6Rp7nraO0+p4mCxEYobaeTWkc5CLPIiTLpSPpfu+Jfp0mM42hOxxb1kVHLyxOdR9l67HGxisq
qm5L9dg1PFLlpfUW4Xs/UCaR2MKWm+kpdwdFcMpviWxrXpJ6tjaE1MGy1NyadWCuADkVHZCpSAbo
u91NVzA9SUZL8+cyZpdcv/a52wSgHrmg6iHGc7ZTflrOys/AIq66iYE5sG/GiiNhnUObpUFX9AOr
vUo+JYmdo0+V+/SMBjJ8s7qGZTxXe5/kOqh3Ts5stJy/IQ1vCP47RJpmnxllUfabkJg6nYDm3PlZ
NOiiuG9uCzYvRd81qN5d6M4pM91FSu4Dc7VDWDXuyMJh7sbguRl21qjrO634wOgCvbFKrjED2RXO
km7XdXbQ2eM261Pn+7gD4hOMy9g/Axe4ErUO3lhq+XrsmX8SLGGvkmyw1nHmGfcwdOPaDOqcCmzL
RfW5YKS2wk7kcH2p65VZO2ozhnR5DqKJGXxosPNyhe/FdqbNFHkTir4iP09l/31KDeaSYba3Zuet
MViRNA5EyUlAfRJEpASqlgxUWVdSSZtr2/WMMw3KUxsa7aGW7ZeInHOz6oqbkubGSsbo3LnGbe7j
hUFtDiKzKuZDHGGo10udfRj7J/q/u+ZxvGiCKM526Z4ffgIljFcEntVeKeoiIdKXtAV6vpT2u7oj
ylXtzLhUtB+SiKtdEWdNoM2eh91mxKbH1sm3Sbw/lUp9i9pGHZNhvgtI5W/j8//H+/4HWoiUdxbu
/z0Qxf+WJ78o1pO/AUN+f9f/yUMR/zAsF+8yNtt/zUMRutQ9x7Ox1kkHNyQGGhX/z/8hzH/o5KEQ
CKKbjmuZOibj/40PMf8hLcsVGFxd13I4+P5fQlHMv5v7pM6vZZiggvG9EBtgirtX9C9uZcUIAPFW
P1GvYA4xKn2DJkqcBr2ethFbhLdKTOW+F2QaN/Tya62VuBsV9Ikk7F+GsCpeCz3/TjLYaZgwOIZW
eUnseI1bNpVmeS10jyNfoPrg0reN23zYT57YdV79hoJ5upbpPF09hazuL2/Ef+PVl3+3yD/+MMGy
0HFwBBPaYpNs89c/DLpCnXlxP1wibsTb0Ut9U4nvxDWgJVVReaocJwZp36fbstUQ5/cd9tJxMi51
LH6qeKmP3jRcK7uezoyEyp3VEyjhmlDm26wO9LHtb06Ch8gT+HgNNtir1g3zc+iGPwaiMnaoJp6r
u+LFQaHms0wcghDd5jEBjbS19fKXquLx2NquyQJYBVrZjHDLgQpRlqXHTHXIKHGkkEed3Y14Rni0
4vEWamShdOFgvRFX6a48/APHOJClhr5sdtH333efpSBsMCKb/D+8pvY/k2bux7CNA9QzPQZi7sOr
/5eDRSSEgtnerC44XNRm6ONk4w0sSSLlRK9DhPcV28hBQ+52tBKNDrlOv6pq/OGKCAOB15hHmp5N
Hmb6dRh6a6cq1RMRPRAGmW5/z2jsPHs2ohbBk22+eZ7bIOGSnxExAAvJsWQM9VAeI6CeETcClBfp
QjWrj69ZBYKScdfLlDPwI001SrbMgBglmEV1EdTO20aG9M2As1da5ebXQbLm6bEL0p84KILM0Xi1
HF5Lb7kxOCve50iuBwddmpJ1fM6M6joP/cEhApiwrkXtYlM+Z4lLSGasineEqbQ2zQkVz0ty51P+
eRjgaxAknib/wZtr/OvJ6whLdzjKbc5hDHV/P8adWYvIGclJqZQfaFGrIzMU+vCB9pKcTTbXoZlQ
/Uj7PA2CPhl4lR2WQWNSMDdtejBLeemV0E+JKgMrvi8H1l7T6O///lz8uzNf6o5BIoLrWJ7JNYaH
+2H1l8NG6oxSKXXKi25q3SHN5Lm0CxlIRkfrfra9//Dj7uTzvyQB/P55xH/gbce7TBLAP536Ncf/
0rTER647zYivmvGTiOGZhaBJtdUa4kKUWxkQDuG9NJxQWChZ93h9dUR7iBwRC7jzbM1e9K4svdjr
o8XlzPlIG2wgivy8Co3sisxQhu0hXt3u3nTj1Gs3NdbmFWtc+/wfXr/7L/wn2uD+B3GuEQklLGHb
97vJ319Ax6HrYwOXXIiO+OrkcXx0Yg7+yTVaLldR40d2xjjQoZPtEPaeLK5EYKHZKqR285wkJiGd
ehwoMklW1szVsKuN2+MhE95Po1TO3ko4BREZUeXqS3ScllIxw2g3Zt9yZWdMt3HKZUR2KDiqmvGA
9rpAFgyYDFCmgUEOQVTXOjmyn7AhhSp1PqEIAbMcH2awLReswg4x9TnD70L50X0SPTCBQ11IHm8o
s+msjViUlKczJDWng+GgRtZI3FadHl+0VlfoI+m0GXUbJ9cNjVU9Z8susnOCoKqSNlOo8vLvX3f5
rwcSUS/cHuF44Xx3Hs74vxy4ut0jB5Khdp5dX4XMJg2kPGB528/jfdQZD6npj6073h1nPxDhpD+t
wlibaYW4KyMvtM2EfY21VN9n5GpuiQMNn1GNTKvk/rWESEyWNv8giPQiMms/mXb6NWVehm13jq9Z
PM+3JscByiqFK1Fpi2+M7ZyVVz+LxpXrvGV0PA+Lg+NnvqWMVE5LtvRrAuu1/0XYeS05qmzR9ouI
SDy8yptSedPVL0S7jSfxJHz9HUmde3rHiRtxX4iSRFESJZLMteYcE52c+TJpzMRsNc4J8Qb4WciK
uHxEc6gc5VBY9/Yof6eTWtJmj6CyuKf+t4GG+znmqn6grtK+O/5Ta3XqAxRnfxPm/wdTZSF3+t+v
tu3YjAheyFzH4a6iaSr/OsVeG9AkSXr71pcRRkmzMK9Iasyr6BQdmThFi714wWl9Yd3gE42o5ul9
WnrwzeHv77Ci+1Uvdfuvp/61CwIdUpjWg/892tiV2Xb0ZxgN63HXlyNEeYamepvXrz0XzzBgnQTU
d70QeIt+l8bUlrh9i8O/fnF94etPrm8wKYWO3XLev56z13fw94/PIWFZh8gfxLlLehyJ/4/P9Hfv
/xzX/F3GwXz5eg//fYv/erP6zX29p3Wfrz861OVDRn+xHYej2wfiKvVu6w6R0wIpWX9cX1k383r6
1x8dLln66wn3+KOJvJoqbXyHagjduUULfZfKbriNJkPfGAI5yGgtH/qRnA24Fvb76C7/LEWfH+b+
bTamf0Zan+cht+8yZ/lHKAr245y+Enjwo1BoW5Jc/axLQSriQIFy8oN8q9SVpnn9Fg3+fdbhkS46
9FxLW31YKdNVLU0mZ5IiD+0b+rTgbEo4YXi/D1mlwdXAvciHQjjUtxXZxUwT8oiwE4uq/6yeWN/m
25hiD9ofSh/Y6KcoTbcLjddNTi4TdZSC/jOoNnzrL7Tlkv0wcoyU7txWZH+YnS3bBq7/nqIG1WUI
7Jb3gfnn3kt/N9l4P+Z+dktt48y/DbKw1z6ao/UA0XLe5xnKbtFX9bb0+nnnD8aRtmW0A8uZHi1b
Pif2wA3JgxUajN8dlHplS4F/Zr2bklrl2p1zBL2JEpNoulGyLkyDOuNg1OwMOqR5Xt/h0GbNTdFw
Ezrmt0Utxiaw6ff593HckWXSo10oECaB6kJw4rUoV1oLtTSRbIXMv+WR2OATR89bqN+Zi7JZd6Wl
Zz1ncXtDvxkgyaMySHFtU3f1sQm75Ehsh1FFr1FYA/hWKbFvdCmG8ZevoDkUVX7sTRp/Sjb2AwTv
vCefGu/JsZ/xpCRI6YOu3SrDqwi3IppOCkZGCrvFnJ7b+mQ03rVNPO/CHfuaD0a7G5IiPQDk2Lm5
yXnw+e9l6lfaFM+lX+HrDhglpbNKAg+xaQjk7023MxRfsCposerAFwbftalGpJ8JDQGHdBCAhicz
c7m9J80dLdIjutnoPDRZxqhecaZpIukSvUVfIIl3CyAMYZUMxbn/ZjaEHi0WwmAaemWhaKVZ3YDn
S6LrQ2GHJts6g7IBYzDhRFss9Y8/5ZcCLoKb/fbkcJCqHfeukz1XSCHvAtcnVAyTkJwamGjToIMQ
f9qQEwuDLruRPvfc5zdjTk+vyV/QwQcZAurUIXHCnJBVOMUpMswrlbt3hcn6YcIgWieosetufGwb
r931rPQWIV/QrFvbQXrePsYeYLgWkPgsHTdpZ8KXjSEbNU58CSMTlHD1ao/1UVCb3HWybjeDIGSh
TzGUz6qCv+MwtGZL8XtxxoACDa0q0nkwQcRaquwy6x7vh1I3CyaY6vayqVEiHMXs3buWwMSueQNB
ghyanIrLZM6HKgPVbMQPDFjFJejy93kwclZ2NcARy77M0Qz4NheEzJD9SvWEi9SLn+jPKy6tbJ9E
P0rUQDubycYhVsGB1XpPyE99CLDm3o+vflYgekj2ggFxM1Nv3C6wbzZdMEx7SCn32F0tymDkZ2Ru
99qMGjC4mHfowSdIJlzKdN5OC/NL6pDyjckWjuHwDfEpmtFC3pmiK8+91XzyHUJrUAGMpG9LrZL4
+g0CUcIGGvfTCDh/yh3zfV3nFrWfNIK7XIgNCrrAo2DmF6W5kYPzYjFDRXakAW3CSreW0Ri7LAz+
TB0aQt5htTNS/8py6KdLhKTUZzp1vUVbQt6NVHf+vfhj9J0jSzGFihrLkLMc3TTDl4fvcIx9bDsK
RZ2k0Czm2bkS64jomFXRorsoBcjR0Zq7x47896x1ADtkwDdyuz16Xp3vapTJYLHC8LCQYaL6TG7B
+HzPx5EiKuoaDLOIwD6SjqZ9DrCw9ckSBaXY7sKhv5/dR2iaEFjgoiADQ0wxLYp+pfeEPCHY2zOL
xr4Mr62G5YfYOmZRzHTPhX10TMicTWNcx4dpDKxrWaMf6N2XVBSEQVLKTEgi1c1E0Ctt+VJFdLgj
TBCQLZMTGRnV0XS/U1O+Q3FEtkNlv9IFufMj/sNLj+l+TEhFJEtw16ULfiZf8uFUs7WkqQ6j/YML
bDyi2n7LGTi3c4tQiv71ETLKdSGzYVtPjrlTeYzoGftoKKrd3A5w9zIetn79TnLX86aWy2cVIsvO
JUlAYWZiYvO+tY26Txg6a6yrQ2QNB9+neCmdZDvgrN5g3kOjn6P4dVLjqDIwAJGh5kdJzWEv0vA8
2dC9Btt+QVyfUMCB5gI0JqEF078OBiy5xjSaXWk02PL68NpHtXukMPEIpPElg88CteMG/v3PUOV/
zKFLNNnj5C5LCZZEfROVWVHOJ54kRSa5SWvMrphCbg0ZrTtnAvwcEynWu9WH1xJDuvAlJ3Z23Hkt
q6bEbc5JedeR+sUAk9agnycIz3j7MRFp6HMonOk6xoCgsYKJ7brHulkf5hodDT9Ske8JTnr9Nf37
JifmV6Ch0xDljWfsfgqpJ0jqOAdODRz9n/UYHdxqYAnDR6NR1o6GWk8heOtZg64XfYwqeBo1AtvT
MGypsdiKaj+kTFDZdgg0e4SevR7L10BtX6O1LQ3ZZilWHqGngTPTCG4CU374GsptaTp3Cqbb0MDu
QKO7KbtMN9JA6IcIwN4GhO91V049oheN/86ScWb1BhI80XBwBH/B5uto4y3TAHFLo8QLmtYPQuPF
Aw0aNym1vEWwx139dwU08lFjyWcNKFcaVT5paDmiFzw3GmS+QDSfTFDySkPOZ407Z8pzVaya97NG
oWOgNp+ExqOvuwnnw3YAp88aoW6nwNRnjVV3OwDrk0at+zDX1z1dKOyZxrEPsQaza0Q75n9g7XRJ
QbebGuJeQXOXsFd+09rHA6lR72EL9J0MTQtJCCB4p7FIR9KfxYES32pcvNLg+FYj5AcNk/c0Vh7K
e88KPnhdT5AJe57bVfOBGADpqMmXiYi+Fp8isHopwNZL+PXrrrUH0h4lgftca8y9p4H3lUbfFxqC
v+5CAhviKgD5hkblBxqaH2p8vqFB+k0gQerD1l93pWP5PGnsvmwA8LcaxU9PjaBUG89wqUH9PcT+
rxOpIf6VxvmbGuwfaMQ/aaDiGbY6vn/9iSeSAOoB1+QQcwy3IyZg0IEBnWgcwkbxeyWC/IPJ+TDW
eAEdNNDoyAGJOObeojr4tUNlXFsdUJDpqAJDhxaMBvEFM+9xG+mIhVCyvqStU+qwA0fHHsw6AGHU
UQjrnyixuvCFEzosAb34AuHR726TjlJodKgCbeavt6LjFoae4IVARzCYOoyh1LkNvg5oIDp23Ysp
nwssiBAHqeMc1h2EjniYjef1/Xg6/KHSMRC5DoQI6bruJh0SMZIW8fWGdICE1FESc02ohGiIl6h0
0ITPP2vdgzpEC6SVOAoGT/earBEVOqyiI7Vi/StuiOWVRaf5ULCcvvYhEtJEB14kfCvXY3Q6DIMT
lDzGAQEZpR6a9OL+E+0Nu3LuFx2oAQqke8xjQjZQjVr7WQdvYDc7rH8l0qEcFukcYFZT1gYEdozI
3PZ8meZvGWke63F6HfDR+Fio8S+S9sg99+BBcv42kgiyHidRlBIAwqinTgeHzAGyNleHiTA9uKx7
5DpoBOJl+LQ0hI9YOoYkI49k0MEkkoQSVyetpBD+dq6OL2l0kIlLosmkM1G4eAT1AOJOAp2tIxId
gaJ/QWBspS7pvhU6KEV4LGwiHZ5idtf1Fy0dq9LrgBXu58Xe1qErHukr64u1DmRJZ6JZJjfo71VN
XMt61IwEl4k+12umQ11cXBx7qUNukE9ajIU/eh0BM+gwmBAkyRsRwPfr2xcekTGUtexbpWNkTB0o
sx5wJGOmX8Nm8NFdUkkAzfp8BR616AinqWdiahYdWDMpomsWMmzWtyh1rM2kA24yHXXj6tCb9TeB
tCDR05E4aYZZcZwZq79eIDnH0hE6AQr2Y6VjdYQO2BEoQNZDjorwnUDH8GBjjJ56Hc0TeizSjIC4
nloH9wAsIPlah/lAEsMhpT+7IumHMs/yLnX4T6tjgDIdCFSTDGTqiCDaHBqsDYJI6QAh4tTLl4FM
oa93pWOGIkh3D0JHDwU6hGh9oSOXKNcBReNCVBERVqxxdXxRL9Au8p8fFoKNGh1xlOiwI6ljj1Ly
j77ODnJoBAaEI+Hp8u+B+aDw11+L1hzeJh2m5JvEKikdsLR+iMK4WtzovwcxIUy2jmMSOpgJ0SDL
Uz6koUOb1q/YoMUJ69du1uFOVnYUZD0pHfoUm8Q/hYhE9zZTgj4KoI/VBVjNoajhJHnfDTOrTyD8
m5tMYqYmlT0ePUf6qOQ8FzEtGGv0WtxVh+dQ0HLNfBulpmCxiqX9OAnUH204FFtmfqBu+wUDeevc
JCnXAo38sWIFyy3mpzfnxqOVauTm5BFG3tGJDZU372i/fPcDus+dmZqs7AL5JoPwjNNTbcqosS9q
DE5txRow9Xv/5tusqmMU/dswpfG2WOOLUTjfKWOciixw3wcriRF/jOMJbY11SHyu0c6t1T4Z2+Gy
9OTLRo1ff21ifOQbn3qS/qdVF3+lvKw/Kk1YGUbr2qomOQaa7/L3+f/db9153dg6iuzr4eAkx7ha
cOVw5PUA6/PLisFZf/z7JMM4Ke+AeGjNZ2ACOx2hl48gGRwM7qPRUS4IuvnGsUg09rB4giN7RzhJ
/UXHrSU6eE0G/XuafCt1IFtL037XejqubXCIvdabfBDMdWvC3GYd62bqgDfyDTm5AlpToHGwnKJD
QRwc/oMzxPj+InVU3OLIeg/sXpO6CZILCJRzCJZbdxjnnDQWnT1X6s36U35FIZeebGUhqZ8Au8KG
68UfuWbYYaOTl3Uzk3C3uCE+Tx16F5J+lwzlvCdK71uqg/H8lAVAROqdT2Ke4zYPpW/jcWu743p6
uMq6vaUdnjJvMQ/o9L2sGd/WD0d1tL5gzyxFrUuOqIZ652euM/wMneZX+embOQKe7br+VejEv04n
A/ZTy7kC67psM6IBU50RuD63vlrpBEHPBsc4zPmuUhTpfVIGK+IGmSjENRaM9Y0l2Gd3smYVJ4uS
fyFKOGzw3pHp2GuX87TdGY9JGY1QVsZ7h7DDcmBpScz93qxA1gUBjDqkL+hGY268Uucl4tONLpHO
UKR65X59P76ODupAXta/W6ZmuAULj/zC6UHuAhakZXhaMJXuY4YqWixkOC46zdFzKTlkqU54XHxj
68Fx3I59+zQ45EAKnQiZ6WxIq/PBmc/ERaY5hk660DREatIkl3Z6T50URS45k1InTrJYdHo3vSQ6
uBkEe3tpR0URcoTz4GLc2WS6t1fXeAbMzJr3ZmLDj1DRr6nrfmd+hE9kaHPaa/a9M1b1EbzEQ7E0
8c5SEyJiLqGVyfM3QrSlc0aJXyPy+sQZyX5FcFa19jsCQe8WET8WDP6jIZvkShgZ80M8UeeBg9y6
aRxhj4bOAUU26/TMBbjpp9kuNdMBm257wmiKfiqyvK0F9+7omtgA4fwN98BusnO8jO+9OyzXPrMx
pnVO/bzMAB7x9Xo3GDMo/m1SRtC1uFuakD4RP5F9GQfTxpXTkyqmmFvgrrvzuTVsw9mwj6gJqodg
cA9VQ4EYyZQUNdIjMb/GzhQ95jLM9nZRyL0riuUZ+HqD+tYmsXKgZpsDPLuYMx2OzEWpX0ykm9Rl
YV0SB/04UpjDGoab++gLN0Mji2Nn59dMs5PWTansxxAzAMtZ6y74b2LtXyZUbpjVdpJhy8cxfsV5
+iZCnI5MwKILkRDvHpyKLlc0GyiIYAjpLkLjIP3xuxvk5mFW1mNiW83F71yW4EF2SmwWOuQaErXo
uGO6mZKcE2SZ7XGy5V3Zz9bl70Z6aASWFi2bUcqfUUJaQSXnapt4wX8ylDUYTY34Pod6THZ1mg2X
dUPJaUDY9B7KUeEjr/tL32cPaVW4h8JSPRHKPLWiptafRkiJdBXc90VDIouVFxlrSmSqN9ZsG3vh
q29xTk+cas1jaabADVBCk4EZZZSD17jZ9Xvu4wNhNDRC9HCuYW/7eBFnlPrz1S3VXZ5JImasiMmR
z220KcLha7M+FGhYoDbqVwTlc09O8gxNY7ism9I2sG9UlS52JdFl0Zs6Hot9WQHZRJFKXtoi7+Uo
XsNWh3dGvIV1E5AC/fVT9N+fOBhy3IZePqEd06Un1/Gy/uSglPrXw/UFUaMczbz6FINav6ybNYs4
b0o4mVZ2SGCXXNYNnuZOo+z+83B9Dv8vnXUc9TBeCa2N7JEY94ykkQTD2Ybh4G2IvYUWqA0jUP9q
bjGUJPaCc6Fs1BYFmDovIytJhGtXMwzIQVdlXO7oulEaxcJztUiYwfjs1xaUePnujAuFGkc8wW20
mUsAo5pMAjL7mfEi1j1YowdFUbS6Ucq5Wjces/WNFCkGW31KBvyOFPFDqpT6W7F+krzlGopYrgvj
VNkB1rw0/yEGN7u6IyG7szl9RWevw9bA1Ymh0ou1dv+R8tqAO94u9nEyKXIrHXVB6IL2DaEmIUOh
uGRZCc6rg08OmKjYlD6XmlWJ8j+PQxg3EPuLs6WpoYKq2tYp0Zs2YX0Z2mpPxC/34gQdZz9YML0K
P66gBA+vawT2ygj8n2zsv8/FHl/EsMcPaumU9F5CO0FtcMvQxeNWbZNtLvMK92YddhSZ5cZIgmCz
iFgdfXDUdHdZjFnSeSWzuTkIlQUPyrMOA8vcH/RgcJaFxKSHOViPMoqm89Tgs6EnfRtUOlACjnne
jk+ev+R3NiqeS9R0h1Ql2qZp3TC9tq8lFJ1rMNrFLn9J3FA9V90SEq6Bp9028FLDHd4hKl+4GyHx
9WKdDp3G88PUYN/weqPaRYFnUSAMvWbfWRNtmmJMqMVa7p3pSiSbXvJYTrj/mL3j3U3KmJIynlhf
+e49ipfpyaLCu1dBg5kcqOkT4TIso0wRnRJvPliLUT3CfqJK7NmPUdBUWyukddOSW+FTfPlmhni5
ykaP1hlmSayUxJ2gE9uYsy0PnlXg46/jhe5MYOFWj8PXYsx+tyKqb+sjavFMASWDSgHEfduFrvOh
KkK+kcB/HxwDnLhjor4gQONDOc1+fd6vYaAqKzHPCO3b97Zsj1Jm7nM4yc92xh4Y4mS7lk3vnawZ
AYy1uK+1cNsP1KTmuU7NYkeeZvchzQWfXgzxf301yAXgkIKwmzqs0OLGM1hVMzHOQnJvxgHbfkBx
vTCdD382DlQLz172OQ78oxB9QinnkJaTeu7vcy/rHtaN3dWgIpnCEhyBrpbJovmjN8D/uKX7GkPt
YGHAxKNzi/lxoN3O2uO96Y3g3Z679FRN+Y1GyrA3ZGI9xvqnGc0yvhAlT61Tcem4mGOhws5PSdFi
o3C9eQsvW+7QfvWc6g6YXZHhccgEMrd6iXBrMgIVEHLOKE6tU1cVf8p2QERb1fV7iNEYrXdHsU3T
SCwsvPsgcEZiy0l/ENwrf47xS0i2QqwhJipIL53CqpR5cfPqW6o4g98gCcl9oZ4s7rvOcHkThIhk
JraHEAoWsj/V35KiUHvQH9GmyHIt6+67p7Yph6syZfTHzvty33VIifZmN5yntqnfWxocAKGLB2fJ
EH0p+94Lq2c6U9Zrmtj9K+Sews8goc59dm7V0D1UfArPh17Q231FPBdXeuoF9jUFQjzT6pr5Hf5r
3Oqq56IqhpttERysH5k+oj1DNHRufMB9dpxsbeKnHk6GKpwPXxVHiA3lzymkzhaNWXw/FuqzUfV8
R1uU2rdr+2c/cK0nV2+WcbkD/BpeS+Fg72PVtyXpnc+cFf0j2qctZniGn7addmnkzU+2u9TnMaHb
hpFxR2xW9FzNNLStiLlnNFb2N4ti5SYBp4anKPkZdEwlohYLaDV8orvydqrrXBKzY+hdcBldKIff
QZYarK2D+o4GEe6iEuAgsDRB62OefwWFtw+WZPkMwxFFFEw5Mk5sUPJCdgfACv1LX+LsglWW/lJx
ugtq3/tjZAToHoxxigHxF8FF1rjGbApcCCDjA8h5iMaDCJ8GLL2Lqz7WSJjGFSkNRG4EFnDjN5fE
76+H66t0OGmSukwVZYd/z4M4VavZ+ebY3XIktAjJin7YtOrb2Joo7ix4Ga5Y7kd8N/EYFg8zYoBr
kIVMcB0qwK5X5g9ULclNbWN6pelM3YTyrvB+hSXteyQeySvEJx+IVzmfYhH4z4tJIk6byWbj2Mv0
Wh1dN3b+Ef34U9JM/qhIidgh3ikfiphZUkp+0KZsIRyVc559m1I4YvCK3pwUKlqOw4zrI/gBCAxM
pdX8IVGE1kwUJZtFnij+ROmmw3zo1i7DMga97eDm0Saf4+4y+573Gi1TvM+YEYBTWMhr8A2TfIVx
eiAL8LNIQfc7UFNvRNwTg5LV7zUje5k5byP2kZeSa76ynf4hNeIKHkJgnvkSOfw3YP+1gnStoRv6
y+x47rUe+xfZFK9Q6Pp9Zi/fC0sm5KFZrGu6HiKWAQS8HUbjFC/1+MHvfMtBgWg2dvLQ0irGcLJE
27mnvjVD5ecadYKPRapgQ5xH3tneN5sOf1mdVSPMB7vpjgV86wMWlIGCaXKyKSWdKDOlW9ebnFMF
akvfX+Xe6OEZJhZ1GZvMmQe6wiwYR0ttnTzq97Ky/Jd2dvCkycq7FDlBDI4r/UufD/GZ6hFsG3yI
WS6SzyTO8g1MsJ8JuaeHMVOsXTXaeWZE/tWp33h56MFONk5aw5Hbqh3N+y4b3hU0f0g8pXuXDd33
tjXblyKu60uk65te0Lo/gk8layCa2ms2mVZxDfvSfK64eW4YTQtmvpX9tiz+j6w2d0Yi+43neUSl
R1Z8Ni0yYrosy47dQmEukE1/Hl072GRtyOqsD4ojbRFuYiKe75DKUFdIJY4GKeTNGUKwB45xyxBp
7+kX1891a7eHoJdQl7/+g70FajC2Xr2yIyA2zLsfXZodUCMbR3dKijO5HZwVYRMgltrnNbaijujj
mtj17NFVzwnGpHsTb976yPXGiAZr1t26qkcCsmBUobm1I97D/p0v8nfrmmQY8d/fx12qWEb4PyYk
scsmZyoGJiFp7vueRkbTLG+dQnhhBqnzGY5vVZLNd94UzAgqO+NmC6e8znOnpUTi2pXL/9208ugb
wx86GY9TFiEsNEjMwomqroacAWJqe5sxY/BEPkdyGVEAcz6ED1yV2Kh6U3ZYOss/yoXjkCXOcqJN
lb0U5bltu+DSzp5/iYXx0gFpAzfZUSGFmnYvq/xWuSzFOuxU2yXqkwNJAwtcgcbarItpfDf9NSqs
8zR14UthGghg0vRxKJE9KC/s7hmifBncF1NRbmr9CdE/GbcmYoJFBkw2vZViHm4UL4L7rvdL1hWj
+94mybGE1IDXw6zPNI3r3dJ0cp9W/G7vNuGFw73lYvpIWVS9WwrCaoQVT0UN5jw6j0T+NtXOySYP
KKgGW5Q0EPg0xc2pp3HTU1+4GKQaH7Gn/aLC+9AXqfU05XFwyCmP7WpYDUcspPHGncAI9B6UGiCJ
756glh5jvC71ZQLfX24sIGtPOQgeUZeeXsJPT0jsy6vD1H4bJWa6i2V3JDxZf/LoLbbhpRboWH9h
dz62BiZUBLB7CbCcIDfbbnwyV8bxZ8CNxRvCBD98XiAPMtPHZdT9e5xbwlqGNyPCs97JlFtdREUJ
ZPDWZvw7JFWe3dHne3F8uixeaiwPlpHiLEKEfcILFEF/ire08Lsf5URO+dCW/1CjoauGd/huCpgt
WV763AQ1bicnkyc3IDmsshmwF88trk4JWWawY/9siEKeugBCYTQBNiBZbsL4ZSn75CTOrvZl8eFW
pMb01OsxxnLP93DxC24WIonLl9rPHlq/ExhwvfAhtXCH1j5I11mm8bU0Y+9oAjUFX0Evyxs/S9nE
NG/L4qpIlCMshXtYGn9zY3/iDUeovo2dNEmGSTN7XwgcJ5vGxtttZe6AGSmn/0SwZ83H5k1hXOvJ
acmr+KnOCLDkrRdAXBi+yiYTz1zArdrkvQ70dlj4wcFcpeJlRYibkXY5CI3RZFxJwFbVYjxy/0AW
NVggJJu+vdYpd3nZzucYAf6RGUcE3wjbsqiKdgvjs722gWqvrJXvDQ9NVtRPb6otbg3p02fmJtWu
cizKfFliX5lmcXfrPpMez6sa3AYKinErEiu/D3LMdMbsJDcqX2TWFSK5ywsCvsq+u5ppdDZFaTxG
MVFeuNxhz1IN+2hJMcmqAQP+IS3S8r4P7OKexBbz3LvJ4/pUmZvIaUtra9XFfF9b+WucCv91FL2J
vDT8GNPWe0qbj1EdFaWT5ywl0cTwGus4KglJ1Mn3gaRO4punPiEzI66X3Wi31TE2mOqU7tGiXfHd
9uj4ZtL97npD85zVjPZdWXo/RWMS/BXHL/AGra3dY6OJ0+/ZMIaHxvWqE9Hw6qNHl5RVYB7K0ing
UTndS06wcUH74xSEcedtpBtT+ittQiyi6oWzQVEK/9EVJQwG6J/9oJe7RODEUL0yFUUnKOjqkqb5
3Twyz5Ft4JPWJNsfPbLiUeQVEjtCFIdELRg/OBPZPKgPjCcLRME4o8Hkw7pQ2kMatc+DY++sOs6f
WENUu6lqAV1IryUtAHQDtYP4tm5SEK47twI9CCtw2zq9/7puCJvEn0leEfDpj6lEDNUQKA72F0BC
7IVYcAxxIVituHURt2OnQgFjqj4/FX0iLnk0Wbuy7OrvVKoeezv6ZrjGibX4yNSKoSAbWL4GQ1Dc
V9+tmeGOAEMYoF4gDx3tHAQphYFsi4yJuQzBBdD2IdGMRk3ISmBsjA13KfM+qo2Sir3DWj0tX40w
x/VOtRZI9/zYs6AJc2O+pEMHqADQwdUydGQDedNPwURgaY9oD/qUeZs7lpmy8BvmJkZ2RGTr8p1k
3aamAmiTg+1xDO9iTyUsKSUis5KGs4GoxffRZvd1U14Ehe8Qw2WOZfLi5Cmz64AeFUXM8DmAGwB9
4Xtn++H7IP36UjAdQSMqo/dFudXhnUV+hbulqB4QmOxH35ruINAKGRMj1uRvLsC60RTTrbF0N7Ds
zIc2dvxzE1TfzDYxH9CxXIkgb8724FVvfmVeKtVkNGSAxKWzqilWZOlPNV/67DgFVvTaTPP0ai05
y5D8N32s/ma4cffECpj41gjntzbuQr2SErNP1tz8icar6CYbbRYBbxg1/G3V+RCu5NxuGDyK02qh
XDdel1Mcs9UVZ1B5h4s7OzEHQhWtFOUziXPVn4T7mvT9Q1w5JbkrgY34C0FKG7/U9oJ7HRvtZ1XH
NHB8949Nm92rwpqJqMss3g2PTRVkl9KV5o0ylbiVtFpuyPH6y9Qadz3m04pi1Kc/IqwFcUpqSBx9
9NSET3TwKPexfKfm/JhiL48bu3yNemt4sgEouGVFl555aCla8WMwAvR2Bj3jwRSI2+iant3Ap2TU
lPa7CGy494TnHNrctd4tD7mAmv3iZSpNSvUAvtOlePMBcm3GIV1YvnbAQCltHKjrtaYV3XXmGLyU
fg12iHS3eHEvSlIkm9v5lLqMdBuKHszeRAzegarOgxpFzJqg+/A66QDR5Kkk6YI9rLv65NYEEDbc
NYtURHtuq4A1a+DHIzLLO3zWvxxKWls5GB8l5OtLBOLhMXVi9Wi6dXwgcQyISz8gIqKbnLkBun8l
indWfPdYlZpdmw7Y7ELiIHqElye67zaVj9i7y6zmwUcC0RPcfpuwaz331DNwNBpv/tAflg6sOda0
7GCDq715Q3pF4Fw/ey4XU2XInWU4LqWtgqbITHGyoqh6CogqP+JttHZGId+sBUBBvJSPDc6UvUOS
FIIX8w1AXHOK45wJgynRMsw1nNYBMWKbwlaLlvhWOOF/NmlIiFQO+7hknKp/YF72ruvG6HrEEPgC
KbmExQ45NmUE2bwg9jef/EHmJ5ES5lTHhVduWtahCCBSZu0qcJ7mjN5B2z9letOUm8ZwUCD5DT50
uqo707wmk8g/TWKrtvNsjntvXrBoM1u55A1ECvp5GZqbAUBxmVUnetHmHtO5piXV1kPa2uSwe2F/
Gg3KhvMEy7CbIRO2VFIx8BBzDJc6OJhp8zKQ73ylpB1c4TRluy5b8Cl7hIZDEJJ3qQGru8teHT3u
xmYaHFeyN9IQFvJdb20NUIClh8wE2MeyqydFcleBWMMLuvKESv0CHQUVTPWji8r4RrKvFoPOw8OU
cmFG4s0eB/LqcqRXeWMZZ8OMn+fF8O+VHLzXued6TzGKfa2rx2TWQUCMYgsauL79Hjbj8qk81qBu
BEhnfYhABFzlgkacEsFGyCq5WMp0Hmp7BpdkLs62cmuY3b39OE2/J4Aej7CxsTJI1EADJdgba8lD
bgLdYs5ZsDoNm12AugTERPSROWo8wNYVhCoPj1xodPItMe6iAb2oB/bkaOqvagJxkO7OcplG6E/R
qBvYaeRc1bpRpDcPDcl3wOs2CXKeE3rbi5db4r6c0n7XTtU7aI4GQFFgf0J6PZWL7T2BzgsQSZ2l
tL3fThyjKx4y9Tz5zR2zg/A0pQK5rYTdTTswvE+1nJzc0YvbMrcOnNB5Jg4CpTY1vdxOLgTzJW0W
bfwoQwtp18OxmhU9fquCuxyz5NF5htlE6EucjGeTgsrFHwAYORZ8H19mEKoSMM36IWKvcedjzX1c
AvOOZFo0a2ML+wnW69U2xA01s9xTKQVqORfiJsUoboBwGNEzbommHXcvavgsDSt9tvyuewFxdTRi
67PyhHhLPU5FTGjF10/rc0Qat5ultI9+byCfxHT1YhfhjTLK+An9P/8/7J3Hjutolq1fpVFzJujN
BWpCI68ImVC4CRHu0HvPp78flXn7ZNVtoNHzHqRS5oQs+Zu91/rWqpx6hE2QsPKxtoBHFgwZEhok
zKgdLcRgeqcwelWGerxGVTNQRk8wAOgIlrshqx+1Ro7I3CPcd2567aaaiDUnMuhf+Ug0xkBdfHSt
eauD4Bxxqq9Dbaa+KLanbsZ+QpuFbXvr6zPAq9H8XFyyckw6gRYG6TYV0TyJOeIdqnH+k9qgnZZD
fWeE6figiJjNwqhZnAMFBKa2q3eyKPm7ZJUq6nCIU6BIZtv5H4D30caX+mtPCNWqaPXvwaDyKxEZ
fyxkBFhVKgoXSsilI5Jn/oZw8SWgObnPZ55iYDe+1VvkCYUlBGfGT+T2CTa+FLkRNUpaBfc0wfuF
MBXYb2bL2Mmggt3ZsGaAGkZ0uF9EHQ2OKlQ+7hXcEJ2lJASkunbdj8wQua2CU8votYG9C3WI+iv9
9N704L9hNRYEr6DThrxawgWJkRE1u5StUWJVduVnNHX7tqefBeShk1QK263RgmQQqD+pgrbW6X1t
NMq+TlLTxqtCiy0QncmN+YkHzTq3FLicJjXBGxdG4zGkQXIHUbOXlL22lIdhFct/ZjT/L3HhvyEu
yCoe4b+5NN2P9uM/flg6ttPDR/bzz3+AgS3+8dc92+9//uOvP/iLtmCKf1BkssTF/KtJlqZgNxx+
mvaf/xBM9Q8oDDKP6hpuWkWSf9MWpD8sQ5Ox7kmGzv+0v9EWzD+IPhYlU1VACBiSaf5PaAvq4mb8
m5FXNXA5mrKmGYuJVyaB+1/djv4gBH2IpXSbh6nLAn169MnZQAXfsNYNtE+FrNvY/DR76QJdRnRS
S03cvjFfK8vMYaKovdMOge/Vas8pMTEQ87ilxDMlm/6UUql0pGGkU4XmdZOblatZsLskEsVL6OOY
gdjQUntMXCUDLoMrbDvHD0XLWm1KJYKsxLeEeqlnYE6xm6e8WBOdEm4ySQ4Yw+QdTRn5v7OA/hdf
iSzynfOtUFLGbfuvX4nVmXBVBkvdMmNbm0COFPh3wkNaRpQDBYGzU4Y028CrHWflAbn6hm0DYj/o
j3GZufXEJ21LOoidBZUmDkCpoTNqYjS4EL9XZs9YG1j6K1X1cvu3I+/05+/2H3mXYZAA5fXPf0j8
fP/2g5qKwlqUOrkuGiaAj8VB/Df7KqrXtGRNWW39wH+lG6o4pZKds1EX7ay1ijVj1mM+vORL82cq
ybyuDDgPGIxeYMANa6mmajeyuHOGIaVGCkYXPucGn4yng6mxY3xSMjYTGq2fRH8brkIXxy5Iu2Te
H226h3slJfE5I9hPkudzJFXEhYBfJTu+odYIxJAwJhoM437qgxdVno/JoPb0kMxXuQ/YHbTU3CJp
K87sbnp9K8HS2+vmiVUFxXaG31VkJbeZiCJ/3gjY1jIBpSvQAx1ztterlM0V2DpJFDJBqJ9Q4is7
1PuvKd91lUk8IH/nDOGjKUhYC4MlGV0njUhvv+UQfeOS3GbGPkWiNCDjSs42qaq/VMPIv2uWXjj0
QV14LmnoOr0sfLUdY3hotNpjmHYbQzYmIHbYZFrkNLhLxAMJBBAkwx5blQiDWdWfcpmgwXpE19Xy
JALYNCfq1LOa5V8QOWNbHpaE7DxFwCR9JNPT2CeqnYzqhxluJVMJbfDkp0gj1EEsqe+hZreTrNnT
WF8Fafw2z7oHhC20i5p06kYFKxdlzbFSZ4USH9R+bZbXRp5/zAkmcl3LRFxllYuh4hWUEL/lEJVO
1Y2jVxWAJ1XiQ+pwn1kL7bWFaanFeupEqak8EhBRwREhPUg6BFPVnRPhaiom9Y5a9lg92dksyXba
j7vMaD8XkrOGSYQ6L2w34kEFPRt5SjIufLHPV/D5z4GJQXAqp7esv9XQ/5y0yp/LSX2v2+bTSCtS
sbtXw6ST07f5dxNHZzms0aVE0WOdtHhwuv5Fp9o8kwqg+lAsjYmCnTCDrVpc6P6+nNnOjKL6akQR
fk/5WIEyd4pYJk2UDK+kJomnxLZLOzPj+OkSlqbY3yt1okddrWaae0nbL9iNNUKQQ1jU65Y9izkO
2yapvwz5rFj9rrOyWyP5SFHEES0xwuWuw+Eae3PNz2IOXMyLNYzs3oDmnjkZ7yH7ZNox3ZYNN2h/
OAVAZF7MxHhKE2y8wnyIy1D0wjHO3DAORJAqiOaz6bGPikusNx+FTDUy7ddqQFo4Z5Kdh917i6Mv
xxVVGIBKcnPTSDjREsyStiiwzrJ8Blb9aS5wlRnpZ2Oav3zeS51OFNaVD8IBS9oUDOgkJTjNaJ2i
XnuN+T2lGBqAH+0TEA0gym7jRDJQH5xQbHz5Gh8ghwwwDfV6gQf6uX/B/nmMLfQVIrQz4kcuqVp7
ix/TxrIN2srX6WRk/ToLpJ+cMw8vy2jZPREwpLevdOT9dkyoMecQe015xiYGixkPqAg+3iguRpuu
YLvxHC2etV6faGukyiNtOJf9PUvq/jwZ5ikaE/amE84YYVNSwJZKEw6Y1gV4GAGV0aothuZhihIF
fUsBNryQtw3CiLgOG7JNPmUtO0AVuwKcqR19Gm9lqsvu7AMg8gfx9OfrosEBGVisoJrToIw/WIK7
y/k9NbRga06lOou2SGU9JRY9iVrRrAZvfUX9fu7HH3StyxKx50uCItlKJ7+U6NuPP7FlvCaU8vWR
qLPWv8CZcJsBuErkkz1smu/mqBwCcw9FzGgsgOpV/zpvJ9ideOjQA5f+mowwPE6W6IRVR+dJILtJ
LPU1nZaGwspCzwg1tvN6+OQPmrSJo24rywyZYQvhupGCFR6lRzKmt5QIXxTNU+Oayo9hPOhG8RJY
9T6JtFcyn2PbnFWA1h+ikUdAmsbDHCEQya0a03XghHFouuQ6A/XrYALixHlq6r60NaIvhgkZ6GCZ
OmpHA0M5ZlPmr2doI5s0JQpuzOVhBcDhMQUF4YfjSTdQXRPB9Cw1hLMkzTegUpgKnfKtEBxdtMQ0
LwnStR9ldp/19f0h9NEXjGUHLHHMgSZlvVB5p19lz2Wa4xwNXMDU2JhVrGtjVvQ2WHKb5GbBpsPw
a1S6s47JagyyT10cxd1IKPIm0vWDNZAYC6C7XhU4u1bypD0GrUq3K8u2Rdo9jRBk7UCcGF+YeyaJ
z5xIX1lVswH1C5eMcsxzivaWjI3igsr5KAX/BW4O3PQObSZSVsBx4lpRkZgsRT4jotOFF9Hu60lw
uomcJGtSj/QG1sNkXmNtBOFgvLKPpJGUWaH7HpfRB1kPMCQ15QO0nR3TPawFmcQmdeyccsHuJLXx
oIL2tWfIfFXZ6ux/+YCiQuneKhlZwEuFUVuf1AiWuNhmthH5AHRLugKhLObg8q3yqFPq3LdN8D2b
4lOFYcLmM4z2csALDXZ6tIB9R9AiPDDaYHrxg66coAV4X/akNF42xetAsrZtUPHzUC2HB0D6WxQc
ML2jewFulRknHJj82OrwPUdYJyp5wpQn38K6yWFIB1CTwTR3hvE06MyggbmT2/6B1BwIBTu9QIjn
C7xbxi1/bj9SXWcryyFxXGlpfBx8Ag8QjDIWZ7otyIehVa/pqLlGm7Rvy1fX+oStLL/HoMGDqrrv
maYvh5L4OhjATAGZYIMxXgIpo6RJ0FHXSuR2SK8G1b4VyHG7VdPvPgdRX7LabiMN265VQaUXTkPX
v6tMiM6sKvbg5zedKgbhF6hWq6p4NlGxDTSI4BhuwRVdBHl4jEtMq1HyxPJzJ3Tjkx/ec7+x1Puz
tZUQJfBXEI612/3TMT066lQAA5hShFDVXiHYRE6sqxnrP008csyPxjO74TOlSlwrFLgSypD+gz5V
j4JV88bVwQWraviYBVugKavRstJT13/OPdJpoPvNGkOBhV/S08vBwKwwbNtsMrbtqCtOP2RnhSD0
HUO9NMlelYNfa6e3uTI64KXSZhTU0VFSWAGyNqGAGACWY9ejILwkoEdCvME341PbLFalrqIzmCNP
LbN2X1jDKTVkGaUagY9VLmMixYxPVwDIO94NrevLQ6KiL2khYscyOxjylL/MNpb2QzaCfp4HQOLZ
TSYVBG0qJcJQNZ/iJNSxQlJJaTvIP4l4Jfojz6PcQ3ux7sgJO1gkLLEu6TZWbv1EAalAOQpOxyRM
yE6GIaLojHCGbDg6bCW+68yvH0ZMrxeSopgIg4iaaSKsEwsCFMgo+AlZB5IToHHabMcAq4qQNk7j
14pbUj50gVDQTyljfsRB3FYG6TKqRkxaL4AgC1RXT/2M4lF1DfHquDXQE7eH1ESYpLBe0thtocp6
hjQdFZ4f0q+I5DgFx4RCt2hIhr8bNPrFuQFS4S8Px/3m/QFpAnuxkGHvD+LDGkBY55V7f/DPP1BO
aT0jEF8cIL+f4n6N2Ml+ZfTC6W6gKQbRcrF6Mrcr6zCY9a3QGRIxlSgGCCmjLCfIwcRamQPmfiEv
b+j+RPebJUL4PIYw/aeT6G4Eul9NRJ/9hV86gYkwZnEeEVzlUywldsqIKc2WsrTNaoFGimFU6wi9
59YgLstmAxfsmD6uhkrobzxR0dJKvhbsEvenuV+7v0Rwt0vc70yXMHpTlUaAeAxMgUBbZDPpDRLU
DBfAWA0H/DfGtjcGr8pgypWxlG+tWhT3vkXVOw3NmfzTZcekaOVaEbDcRuq855BB2bSQw0YzlFYo
SgzGgQZJcklbFiVu/BD6eKTHQa7dEtMIZyVhlCOTwkgn52IEAZ6lmPgWVjCs5tIKlfYwaa5KiIyL
V1g7k/Uc7WR6zG6Am9mZjB5GQSYpXkRwD+IC4VgguWXdPqAQSsj4SrAm6H3xznqk2KqBFR2isH5u
SZVglQjRLZUJC8uqo9gq80nIWDyYGXRfgvBWglRq1KJ5/UYbgwOE9jfqC19zPSfbLGOV2tT+rhNW
aYORjhw0+CdCqV5Q0+ysiX6Gps3RQW8YH/KSqaLN6N5i10/fZyYkM0avlJbYw6tlnFVRNHtVUJ+R
AdV7jBCGJw31VZXk8TjMbKbEbGpWwHPxvlPqoH0RPEqELtuQ6Lbs8dVt0/vxuSXghtSizmapkX8C
w58TwdoVKhNYI2Q5aGdWYnEVNLdgIiUoFCxWl4bAQBH26athBGecKoSmJvG4KqI+eBrm/JdSMX4D
PXOksW63FmFVO9jPb6hzUX0PxnzkEDFdU27xiAwB6m25Z41JY2NYYMjIliwtxhMI2YIt9ytVGLZ7
JSEqqt6fkiS2oNoGn1rRTtuyUD/T0Qj3iQ/HY9Qb4jnbKH4ggDB6EBTK4X4wwq2R9R2guulJ0EnK
SPKe0TKVLzBJzadAaPKt0HeAO+SACLRGP40T1XAzKeceUS8r1jw25UO5XPSiepoGrXeoXCaeNrfy
LTL0U0L7bRN147GZhPJkYYweYindmArKiGAcbihwih3rch992sl0MTjGl1qCvB2l+mbh4OCTmi4o
MUC+oe3aQY15jXQSTcjn6GmDKuY2HAM8lACavdxiVhWrV5/VCOE6orJttNjapn3hqRkomRJ9ta1m
ZKro6ehEmnIKhkTcQHgjaBBS7yZtZN0enqSGwsOs6kcdGcOjTCXfDtCzrcceKoSaYwHI/G/6W+VF
GkXi7XoImSH4IzIh+cKk+a2nr0TIyloYxWILqGJJpSn2GkcuruKVgOwli/CPhJqyNQbyYYwwf/Fn
KbkYOQhrv272Q8kWVMwi5DscEP0MFwPk8j6gKgN8DRsqcQ3+gPeYeompj+dokqwFQ9U4lZpoG3Fe
AiQQdrptQ3cCPbSwp23T9uaE0KgMnICiNhJgWAWj+ebTye0tVjLjXK/LJSC25sgNqyDbSUEBV2hW
thL2aYruSxzrzOJIJTqFHJt3JSr6SxUEi1ByV2foeOKpfPCVjMy4vM3ZgGROuMQNY/YvzYlPR5+P
DIvnWUytlYXgeR3F6Y5qKaWX1kDBRTo2dnhkW0m3tymK1Wctyk4RSxrJ8U3y3/QJXbnZwU8Px1zc
h8L0yHoaWVmdm1tfWM+L3k4kBZC5mnZcYEwPfjLLu5rQLg4bmQy21gLwow+MMnU+oZ/3d3gw85sm
DK8tGoNj/VLVQvTUjVDHqHKcfLzXtME+UqhgF1rRDasqGhNkgcGxRKBksDpva8A4eN0SN1OIkRg1
P3Ob0fwOsmxaz0NXgcGZXUNDtVeS0EytdFUGJqU1Xb1NVkaLU+vZHlGBQ99o4QlYrL5ox+vkVsvx
0ej9AMbp4O8mYA9tuc+KssLY3+yhQItnapYgqzg4QRIOCruCCh+hsVzcr0XRoayYkuHzGGyNlqtj
fWAL7DM7hsIu6OPNMPUZbY1y8gh7QUdUj5bmpAJ50JOCFy0TSmGXhtWvXJAmrxEFeRdTL8YmZXVe
lEx+hhm8QJZ3vxqVo7JI9dIdMXVmPoj+o5ymCs5bpPw66xLqi/FqoP26Uy028G0WZ16qGdMubFQ3
hJXELndYwjq5634xNSSzdZQ6EmiuZJ1FMsQCQ+7/upoUVbQVsTOLmSbupuXifk3Gns8+sB3+ut1O
aeSKcYolKTXznbo4Pu/X8ru/lNJHsdPRMbLfyZ37A10U0K4cSW+sF+cv3ctyJ8e65YpkTv95H1g4
li6/H9aZ+xGgJu8M81g2ExxPvx+8P8H94t/u+31ThNWdIhQF7YgkAiTO8pp/Xixe5AA1378/oWSK
/Mn93/x5VSop2dKnA4Xxn3/9t390v5O2JnSgpkqdf/8E94d/v6H7TcuUSrbA2GjvD4SVr9utPBrO
7xf4t7/4r57l9z8hw/5xwZDgBeB4ZCAEJaWOKcHwYFEdQQeATr5djFaQhyvV5GsfLD5kTP4PtqEt
Qq6WTR0Xhh91O4qn+BDvt83lzrHxF8weRs9ygqFj61kG56en9VtN5C/n5pMOHdSRlyOA8+rLouTj
acVUQP8UpGJHW4MHIBingFbHAu5yerVohWf+WK0FJQunfbpYzZHXapQAcGLHqvg+5vO27ofvMCsG
9LmOHvjHTi53eYYRkYUFE+SkQWMCp0orFbx8yjpd628qgQQ2VOdrFBm/aLs/WlrlBop1gpDxoRcJ
CRl98kAl9hfsu6aPTtXYLY1z0oxgxWzZdr/2UZmhDiKmJFM+9QZdAgUfjDO18AGKkLPOCGChldDr
xq8ky8h8KIHhhUKnOkaAtKlup6NSCL98nQWwJV1Jp7nFyfAUVlPpdbJ5uncQcj+iwpsOX8qgIall
Z6TL5Uut/pgjlVxEqugE+42cbXuRCpBYg7YJw/ZHJWUtRA5lhAm8nQDpYfC+hDBQ9CKCQHFkydwb
WuyzQAx5NYDHrP/iDm5+V2iI7fIrurX9gNJw6fUmyHNzDf2P1j1HFMNCiulp9UxM4EUrGnRsqroG
k/vdmKroWk30KFfj1ZTmW4J9dSOpyMZrqzi0dbMphRpphOUm0Ph3ZesHGxTPlxLi4UPv/zKKiWUR
4nQyDtggLyCwRleOVYBpLtJb1p10s5Ee1HatzqE9SOwGrPQ2Kuadp7Yy9zWLLadMTAtCA1HEFa14
gzGJkFOW/4FQXdrqNiXT8Etma0ojLTGVdyCVq2pEN9r5AJ2HjdVbRxRdDJPKsjx/EE2ULAiRbKgq
V2N0Y2gGGoKQtj8CZUVsPLlW+94PDfSSQfgikeWQ9FKyLgL1uYyfSzl+GeHQLN5HZQ2ucY8dM/Os
YYhZvUYXU5aXuO7ys1Ay3jKE156BZK3EZG1PHYqvoYJmwdEz2INcEYzuWxNeoVhYWl5OV9KEyBSk
qGqpjRsCjezENCUwcizkg2UjQ9iR71bZdy0MI+TBvnCajYJQiUV0TsshIb94jvkCyyGn/jSxF2Sn
vjN7y5kulhCJtNbNb6PDjmWQTSyPfkIaK66hwj/LIJFt8rUCh5Lik6nok2do/m3xLORi88ymbMte
Qreznt8Odjs8MFU7RRA63XLUYs70eQ9b+aeIVgi+r8TC/DIHsfL6oiT7O41sZcY+5FvyeyMSBKwi
j5gTeJcqFVVHXkBdBoLKWFQRC1O/B4OTYsoqMoNCUBrRkWj0zhbHCpPPiLAqKZHj038a1c60y7na
DwbfmxUkrxMZnTg5HQpFJXYd5AQ5ZuUxf0+Z5FbEzCYEpGRsWkiDgBfPf2TURljxOVumUiG/mflV
0OonDnhGGh3agVW3vZ10plsXlOyqlCpDDTfNLsDAqDUIhlFE1wpUxikAxVFiKNxogOzSztjnajl4
yGgVMJsZBiuE4KAMNtxsbLOTIHtpwMydDjmF4reGcs++KRLyXE38x+JYk4KaNBbt28GrzeR1yVr2
lAzaklJXVwxQoFzU9DFplpQb4TUbof7NA+eVblCw099lgEq838XdFveLgyh7YLdCV8u/EvHz3mjW
V009hF9DejfXQT2S4pXhj57HH8w1P3WSXCKr8IwhByylB7elIU23q7JRdbRrctfX9VBFnk7WiG0k
2GBAXI6O77Okl5J5xGsKRXIa4q1iIkIlbA0tUbt8/NbAjlaxUq8VjUqesU4rnx2zyn5wVHReUANj
oYmnVhAGr9erL7kKmzXIhsCr4O3SSKvTjENQVun5qb96k91wpeF8Fh7HpWDfLmdk3m1BNwJv6LDg
5Zi3Qkv4ksMYiXnxVS/1dGDrJGBRKtwf0Vw7GolMRFTDvjf0DYbHcuvL01fFGVRTdhYk6bmPKN20
U/RG4NpIVK0DYBB+Zv0wSLR3ydyzEw46kdKpqP+CH03BraR1QEWGJPB8g0go37BzQkPOZmYkgaaA
IBpmhBlSg7W7SHuLJLrGcfKlpMjtNfRHHgYxw7GC4TzX5lfCGFoK2s1IpH0GFsqWJflRyPrRQxzz
Qe5AZHN+107b8J6wZbm5oJDNTYpmnGSdo+eNZUM5cjnb+fYJhHFYIsTV/adQn2isgXO1UEkN1cQB
4YPyzCzhYnJa2lnZSkR29hz2vrUeFRiKrbBJhZ86rVLqBnR2Ok0YmURJt8nG6jlJH1Niat1pRmFD
5CUJnfKx66rRHkvDS7oHUURsW3aTlyvd0RLx/agxi6RqZnEgp8Hm3vD/X1XOf6PKkVQEK/ev6mv8
P8FP8f+pcrbfH+G/yHL++ov/DEGR/hBVGkWqpCqirqu/ZTmSZPwhK4qkofHTTYP4kf8XgWL9AaYQ
Qa9JPopqyUv4QcOSZklHQa9jYWwXZbTDSxKF8j8R5RiSvGhM/ibLwQgjKiLvi5gpWE9Qzf5VxZFI
ftVp5Bc/SFPcb5K8QLIQBduOAjLa2yhd8AM0oNmCcUHXpl/pQXihLAReg5gjRBvL1ftFjMjebuLG
dDoghogguJgXisi4XNxvsp8Z6JOl4Qr5YoT/Uah29wtszvWO+fCvm3/eJxAqFvj1nnm1SJlCSJG6
R0ndr8nNyJ3ISTjn4O4vpa1yV8YGve77VYLSM2foDcNRi5cZ0C/TfJ0tFbqUFZ8J2zA8+ao1EoVW
PYw01NZWyMSG8xuQtVHyNKid6d4wdqxaMzsSeOrkI/ZJycpQVLed6HZoKe3SMrbNRE5lrjdumlcU
WHS1200oMXYCtMhVJTcnQeMuttUdDXaDalBQlZcpUPoVjpiMcGPz1k3W1qAMFFXUbhQZz07S4GjR
NPYfI5zplGIkV5u64aqcMu4oVH+TSKg39/cplFSs79ciVh1bv11VaTDDJOFCmuFfiUOEir0pNhEa
9yAGhpXUdoVjhZxEP9qMck+RF962RGWn/YijZE8iL4juxtjK5MaX/lBug4DumwrDQw3Ua5ZFlYtr
fdcuxehuKVhLzJ6OMBJroCy73N8XwUKq+X1zmuZ85+ZDfB5NqVslgcxueLkQ8xzI1XINY+1f98mm
rKONoQOzcG3u7/x+YSw37/cJrKzkMVN1O+4XLNryftqlSB8ka5lB9opHhyYgedUBs17sVGflgNFT
wiJ2k7WrAeMIOoPLKE2Ro2hXBBCzZOmFleT2rZ2ucHk5ACtLx5w+2nZTCddKzu2uu3DN6tYW6I7n
Pgd77VJmm8THFszv0Kx8liPGPpGOZIDlr8kvyWX7/FIcaQ/FmqcwRyd43l1yVp1mflTGq1p+F+Da
kk29ANmSzkVRU2KFaXdhbw8OpZzBofncZTaBw5up386f4g2gH2hZ1gzRha6G0dusZ4GtkiqKtYwN
hKivLMT8NQvGg6EelvxvjsLc039iCqNIfGyZ5it9iNCGbJRf8ytScP0ZGjwlJr42cERaQnvQ6Uaw
2rt0WFM9gwZMft6GySjF62DacN4qg6LBQ2l9lt+ZxzzXP/ZP0Vl/FsCvB157aK99z2rKNlxEF3O3
VsEGExEuLwET1JMxipxLWBjkOzjlG4sf7yPZsrzYCw+Id1jal29d4SmFnbLh6JmFXXmyY9UhMXhG
NWerO0xfYw8pBI6gw0Zr+ukoqtZfMYhFy+Y19WRbVM78BeYzaS8IUfh2W5l9lZ1ZjvixsJTp7KZe
8zCG61p1yLwI5B0YcxIC8dOc5JvykhFnhMgG7GZsx7C/z4pIsd4pr2B8tn2Nw8+jKZAEK51z81Ka
GxoGtM3Yy4sZ6SJeetUPOWz0l/zTuOXPlpc+xjRvB49Mbat+s1h/bOhBCvyKHWrFdTHbZD1iRWtA
yIPLS27mOjqmSL9OE7TiFl6+az4pB+EVWQsfhsMWPczP+ERLNtjrOwCHW3PpbsF0cXvZTb+BG9Ak
jMmTRw5gi6g6Yjc70ras0o36nOzpJi1rqXNSXPtD9TyeZND7m/q1BvFkORxs/cEsH/hRu196ugMX
DwMaTiAHlAZIcXYgGFXGvi1tlBXBe733KI/pXgF3AnGYYzhI5FllSZknee1ZDd35l7XDdNTY8sps
PMNJdvov6yt8UvbNj/qt7LSP6Ns6M+5gitavAWhwmzpGNt/A0449EjbqYfvy1Chonh3pxXepZMJA
mDxoprplq4/5xt+io8rBVjmDjsDCbj7kj6zwCvoBHA/Zqoy88BtKzUCbzP3uj53i9kdog/qLeggJ
5shW/REPqidTWfXAU1BR8V9hk8PTOZJ0qtMi27MmfKqO7byPLMYMR7M25i9S1qdncfby1lPa10Z5
Y+zwJ9LrsUZ/q5mbGhctpEXg1gcx3sofuDNwS3JKMeXydKSTTrNXv8FcUTbxdxusdWLG7WRTXADR
8p03H/NTvJI+ix+LIRSaJh1Aapu8/qaqnfh1umkHFpMMi8M68NTtsMLcxzZDu0V0v51hhca1s4f3
Pl7N2/IEClRC7OAT5O2Fjev7rDC35ZMPZXCd06Q4CV8VIgcKhPTjUqpOTv40hi4vCIKd1xkP3bMP
66RmawZD3oUxZ/I5CooxdkNC6bjHiSsnm5yJjnFH2qVPMQdl7QZUyz/YjYYWRBAPTwdWYDHeJL6n
nzm9z9kx/gxjx/oKLq2/0yAXMoAoP6bMhlRDEok1/7Xob1jlEmltXcF4j8KKp6EZG1NFFg6G8N4g
WYFRDra6/pKu7at/JAvLmE4JmJjADZ4HcZ0Vz5rO9rbeIPoiPabI1q30zC5FFM/N+GiIv2hDdJRB
Q5ryHMwenQ0daBcsmXiDh0WRbPk8vpZUxEOHj21c56vfv8vND1wPsricCuW+sVI4hRYGq0WGJAHM
2YnnoKvJfpVF/YrBwgiXIWNpLuFMXWKH+WXc1H8P+xe1d7MYAp1d/MIHQYfJHlf+6PHBGP/FNWuz
XfhF+1qynwRPPQfpa6Ie5Qc27RHxA8dh6/ivNWQpTEEcswSwQA8s8s0YfPW4ycjazdhIoyFb5Xy1
2WYWV3LhSeEJx7IQeVJ77Ic1bw80UjO5UbaViuPiC0d7ZEvdtnUr2Mz2rYJ3UcDadQhXbs4GTSOp
3Cdv1k7ZxRd9P23UB+VxfvRv5o4jmvr9Xng1Wq9iiEmk2abO8spbgOBeN49C5NKHzpWHsklJ3/SW
+PPoIZevsuWq2g6onX8B2f1UrDRXWVFXSbdSvopKL4+eI6BE42FQj7jFpj1yo9VzW9j8gtq3FH4B
O/dlxB+2oqC8cVXwyPT3IgjyOINmlMCQldD97X34SJ9tsMRmOwKNQZy0Ggwt8p/XleRRLpKr9RAj
bVx12lHqNz3plOlRJ38cbFTpBek5Tzz6uQmhthxdFwai2/JUg509UgszWd3a1rb8KTD63YSTWq0l
3QGVQz2EX4n2RvwTJWeZElmGdtmmcYRCupT3ckO9wNNoFelrgazlyqtQrSp7K3k2hg1xtIvnRLKj
L/WlPFpvwLDyM/dO9drfh3voFiYrDcd8qUqXt3SB6Dvb02Fcm5/qC2KpQ3qZGndahtP2lwAe8yGw
tvoKFSp26DW0qbXi5e/tWVj3Z1SvJ0Haddvmcdgrb9XmDCot/6nfx4d29szHkueYvXAPW2KtA5Mm
ZXY40gl5FTeR/1Sj1YSBS5MRDY09UV0U7Oi6VOeWEORNZLFX2OYmuNRn5YRGi70wUvwcexktpbX4
ab2JL13zAh2rvvVYBs64lAgouE571kq8izVrdkJMsM6KoZ3uUhLYnPis7tPz9DK81De+f14s6vbl
WaDZ8sDEQUHAKbbN0/Ck5zZHLPyJctVSNMQyvUMBeJt/wtFTok2WH+dbvWMbMJRuyzkoe8FXdyo/
cKY2TK22LnMMQWygI0CNZxNeum1wFZ4MEO+8eekmti8W9JdnCXfvyGrbYROhiy/mfCWTAk9m/0EJ
XXpOebLSrtpN3V+GcA3kjCJWtTeUFbzQJFn5vX2oHQ5SkWoxEKX8HSWBirxzRfhKuunICuo8kXqU
7nWggXu7oUiRrVp9pXwQFlIotvThNdX/pes8dlvHgjT8RASYw5ZZyUqWZHsjOF3mTIrh6eeTe4BZ
zabhdtCVyMNzqupP++qHc9qCqlr4yrVFVhVUP4snBD1ZeSsGoQTq0lU1+/4ifhUY3r2ZfiL6WQkn
Fpdop+t2sOLvi1+MVLeHx6k9tfJOSpzHSakCK1shoxptYG9z0xzw5RjQ9J+zbz58o3jj/jlpJX0F
Pnqybg4ygo+JzFwcF5yH8SKLhHqsmVd2e7hR/Gqle7UUlieMUnMU0blnikgs7fRjxtH8Jdvfkf1C
VRx5mB0SEh4k8kK5JLiEjIF/GuW5AA3FqdVjNmLtdjbqr6kIh5+m9Kvx7WnUoLjDakbtv9ak/bh6
GsuB3G7hcnSYqyvUnLFZMoBXFtWlLTPX2pCaa2WEoVzD5K0kvC2f/wFlx21EgKtqth93BU/IR4xb
5DIM//vV3/f+/hOp/JS0ByoME6emvCcPvh50XBDuqdtidcd8L2uo9mmX/zPg/ftqlBiG/X1VCALv
K32iQrnapUGWPzbkbCSi9/fjScMWLPx//1qta0bFOvOmXguN1HSaTMB4Knp4mBcqtkbUjfvHghqe
/+AfMypRuNRW0gWFBJUboWaoLjOkpLJdE0TMsf/3pVLT5895gZv5QWe77d0eHu8vVEx5k/H472jR
OrZHJ2HS1wZaCz3bqR5uYtiMI9HQE3hM2UyXMv6aq3LTopuE27Q24X9/6ZJtbul40t4WXkQ6CdUW
30k7vDuysa1kv0tdDPlpJncPAsMxoUTpqge8qKq/kN5lo1s862dlR9Z4BSRh+hpGkZiEGV7xW97m
g+D11KIoLfg3qD9vJrqILUYMu+FdfqdBWjZ8+pfUhQsnOH2o29Zxjt3BV9/J//h4Ol2PHvFpyHth
lBemRz1Wl/bj1qSu/h6txYP0oZ/7L2F2o98e3Eyx1XfcfoDxMpd7P+MXo2GSbMu/j5/0QJNa5yft
y3S140SjtYRZfNJeQM6nr9IvVxQeUu7U236rwvPmKfwnyA66y3D+RcH5kVL3vRtHKHtcOjSZL+kP
RTGd3ojP2nv3W300EfIWvJNxRg6kDRev+X1GmfNnEbMPTNQZ/l9b4m/diQMJphq761b5kjn/jh2o
DlIIu9kV3jhTxcY+t7vu7fkwQ8sOtWO/Rqk+2soLYc1d6pUGTsqcabb4g70b6LtFJtK+T8MJB10b
652GVM7Km0ufP+KlllPjdm93v747PYFLMpL42qlyJ53t0Y+2rEpAkfIrjZ891eMGf0IkN/UmeN+T
M7GPJdv7q+EkTrbSV4toZ7u738Iq8JO1ErYDyUT2EPRfUFfUH161Qb46O1iObKzOsb5K0lPPfUza
mZOFfOMknBpG1ngKwenjfD/RPyvYvXvSBk1HfU73Ef4DkqMtboVdCcDPe6fYxkkcHdaKAYPgpw7z
W3unw6emsvkNnD7QnjQkD9uSq66jjepFx/Luot0Yg+YUUxpifIBwSLX5lo5pZaBgE6I41g5JNZk6
4XBJ9xoM71uzljbmFOT76iM+Z6QuYSnyYzjKEdNqI3WiC9np0ehwX8DZvibQTO7ybUZae9ATT/7B
l7ymoxIcOnw+BwbSQAb3M+ldIZ4ko90Ell/vn3TsdxnO86WWvGJH9zI8i8Aw+VBrn6E0ciJnqHwB
Js+J4vxYY3IYudz2mpANWEOacw8zAto1u8xCwoH4ou/8iTx79QRk/jw4cU2le5COxOrdz1XspZ8I
xIl6M/9NCCeEndbC4bQtYjtYjrYe1KvnsAycZrAJfdXoUJq/iQEzAuIrruI/1KyPLX0kjNnxYyGH
4zPGGFt1yL4rO95EoDdkRrHW6Tn94VP7KkKcqcgPXZhOpr4BzBOdy/xVu/nYQa7qfcKYaaKICSdQ
EpH0BPySSMSyIdkrt/Id7l9EaBGxUCI+Vt70JUGF3Mzq37ylc7qP5yr6MH+ZIqgMYFgYWWbzGDIA
4oYPR6YCwhvNt/bFIonfFlAeQgs/lMXVvrr5WEDPTn3ILOnb8MsWF7/XSCLwn8Y3atg8Dt2LIFNT
uY9bLYcppPgX3hfDiZV+HNHtC356GD9gOTHK0COHOdas3bKaySSuwp74myMg+CApbOCi4ZDBVeD4
jhw9ccx/HfOv3Mfkvfgw1yJKoiIQGPtEyXrcIZV3Dbf7ups+OXvqThns4oonapDujd5OB3u5FR/W
adZeiswbYWhJTp4f8+wVJLW8RZUTZ86jDaJx103PMQtbqJ6+TEQEYs7hRdu74MtnUXOAp08Vmx6N
A0MH5gTELzXb5fY4VOtHeD/PLg5s/MJyZKzlTNhqNU77g6dCBc/hbGgcnLtFCRXThzBVYLiQ+OzQ
4FIX2aN7YZIWQpOdL8VRitnY6vHK1IuT6K4dYrhvI5lpdvtleMYLE7Rko9x4dnukBbt6rx/mAzbR
MPKJ4C63HcUCZtBrxYeQRDvKyx2T+sR9RBc5X547BbYWZ+48j5xwG3Z/WRtPb3y4pnb9xanRzUGa
st1IAOLsvJvqku3Gg/FBtJXl4Owu/k5qCGtqyDbC1wDd66nEC2fcCoh6YxKa+BM6A8oI63CnijHA
yqkXV5Xw+3e9uTGqJx4fbALmuyui3+kDgFptQ599D+o9Liqa5CSTw+YDucigCKlCyCyo8CSaT7KE
m3ktzgEjLPOXo5YsNaSsQv6mpxtOKHZRFlYy7ghTyVAuvo4n+bfnNp953HTdKUaPkTizuxQbVtm/
w1Ijfk5i+gfF1bY4X3lQSAiY7filWhF2AFG+QzhITNgnIsgaJOANCnTxNn+MO540NmwYS+nAqxI7
u8vTi6htclx3V+0KZvscwaBwy2pFh8q1EpQL1cJoeEvIUys49xRpx4mkWuuk0N/y3rne6rkbQ54L
vdpiSlFvlA9tQtrm5oVXLytcRjMzaCbfLPYDq/En8WiPfS3zpQjTXE+XXp/MgDacNc49r8VKYXTZ
Qc7Pz8zO0njMOlmONkss5n9C7SunTlGfN/z+2JGJFBkHVHpzz1Kgq+TYxlutxArVIVRCJf4KJx8d
zB41JuMUv8+PPRsMsqRh3HFstI2X0CffQTJ964Xt1x49/fpg16KGkjdQI3nuxl+pO1umT2q7Bsp4
4VBkKEjmweOnOnbRqgpSP9EO3BTlpl6iY3RRfzTK/5fH5tEz2kSb61C1RaG1RwxiRa70nR6iTYes
pFoVWcAzitaEhVcFzEUgc4kXnDSnlFEcfz3+Uns1jd0DDsG/4OKrkdPupa/54TGYXL4mLgXl3LF/
RcZiXgmbGN0lcu/Hjo3kOY7O6BaJOKldfzx1F31dfGYn0dM/msrVY5/mvv0b6A/jSrpp/vjPakO8
piUf7x1fgUg7fdeYFQUYiX2y/SJ+LC4ckkhJxTMX9j48n93ul1qcEM2eLg6Dz3onfHKk40rsqGtz
V79JsFP+6dBWWsgIl75HhwGBWQyY2GTcQ+e+zhiE8S31OVjFfsFC8PsPfoGTkNkE4ka1Jw9uW7sN
qayX0YuuBU8ABd7IwecXZShpTrEpZVv/F7MDWzYckadHqMccmDmmVcLQmLbyP3ZdDM8SeG37aMMq
68/lDwzSu1227sRKsOvtfOxhVvzGvAC8sdqpmQOl6wXwY/xV3HmdHppTFLJav3mT8Ay6fsuwtK73
3ORmfV+plG6Blu1k2vYP89q8qN60wZLdLwe7W2xFZnky1Bn+cSxbGGS8yhdKL21DbDdwwlbaa8th
nh1+SoSaS3F+Yo9qlVCWfIJssSmatGeZcZc2kblFTxUnPlC6WG1p7R5f1hcPJ05kjxuLRf6Re5fr
Z5PGdYVjuufp7S7TbU5dHiiXy/fzkb8u2/bcXdgUU+YnzG8wU/aosFfq+/Jl3Rbcxi8QeYoPziW4
XrgjxfM3Bw3l/32rfNwbkhg35jfViRDD9Q3adBWfCsqHV+2IsMw8ZzJvmQhZV9/Kr7ib5TeCbH7J
NqAp22e76Si+gfZXqxxt+7bcqAbGlWAnsI4JCYfQC95iy6vas3bRAWpIHOLwhsKUClzz0qvsKx7P
zjbxlNDyy4O1mUJcbN6kwNwifK5plgh5f1YO/Z6ROEBF7D8N8snCoJDyqC5izOK+NMqTM3tk99w3
7PwLq5f5EVK+R4TCP2fOJjwVujF2PqrJ2mshHy62WjrJVgusgDHB+ComLs202OOk7iroBxbfZMI7
wFrdzGj9vMwKChM9om+e4WCVGxO1a4kVjZ1BRnu4OblR+8Uxw8FYz8qlZmMlk+U5bUCXhQ4nzOE5
a07tjd/Sul33H+Pro/M1IsffJkd3uelUzAS9azSHe7o+CtMT/iTSh+bpKxKI1tkGQGBFY2FcsB+w
djmJ8djHOMz5SBWg1ejeoZdEbPpRWNHkkkP9iRHg2/RP5OMhjN01bySdDt/9Fd65NYY5Lm0OWi08
1rSruRG/GFwRPK/ehHUrBfFpuo6tp/U+o4vqJ6VC4l0xzUfGXotYcq913LUxq0kAABhucsO9Wmcc
4iE46IDxYFFPjrztRRp8xikfGs4CW+Y+83letopnBOa5eYuYKAFBUYwbs1cwjGFMclKzjwefKFmN
b8l4xvbLwhKdpcNsfssk/TvsBGZe/Ynb1txt9H0M3mxEbSaJIYzI2UbChQnnT+8Y/5QroAes7yIK
NCA2KUwOyrLDPr5jWcDgdxrz0g0BAfYoaGPaYLLr05AgHmPmgHaFQIWkg0GPjcJ1BloNzG+E8070
ljMfUxHJe+qTxG8nrQu9dDpJsxvfqTRwe6XtpMWb9/lLj4MjD8zB/B7bkF+mLyDj1Mi9bMeundPt
0O/9zL7KQw22eGheoo0Bdc+TfUKDeHgolTlIoh1xJT5mQ1ftq9+mD6xG3OhTZJTcPrff7F+FjvJf
/25iTR4R4Ev70K27TbwDY43+Ka9pYL12axJhafjnD/Xfk9NGfGfyxEZjZ4hxR/V50h6r7HQXDgtt
f/PEODFRbcXDsrzwivGwnt7u5WaSbQBJidvG5H8IhPvazNYILzV1qzLuWRyYufnDIToXYDN5nlkX
6YsUI8T0koX0jf6MYBsXWznBDJbuTc1WzQLo5gATtTBygxJ267OOABM1HSS2Gvf6RD4qcQ38q9ab
8liDmqKPqlCNkYPCbGZyzU+K46fW0oajpa1Ik/JwXQLBAvrmAfgu3wl2LrGLjtelddS0IMmvWtie
kX3MRDoOdvodl3gx0utnYfGJd1OEtlZErO20+R6AY7QYSoN+hjQujXfnWXxJfZwUxB1EXPYxqntP
7kC4uHtUwNkxyVzSsHgHC7YOR0znmH/iglL4HGfesIv3KfE/j5XhtRyIBGsxiQnYsl/4uFTG6RvV
clFvS6xllgo/TNv6NC4FiSrX7CdCIA12uM0cy0N+8srbntmMPhgzFcdpG70An/avKX7UhmvhgvdK
Dw+gaL23IyuDF7812QuP9FjxCTzhd/w23znkZOQuHEiP0KLY+Fjw98fpnL5Bh9tGbTu+qL8F7mPO
tDK+K91u8PT1Z3l1v29xjdUD7U3BIAHxuNfyJGU+WP80+8g9+9Yt8W7nvrBXc/Mpe1/dpsW31QYv
M57C5v6bA1Rx0p/5UpkeUXKUadUO5Z14RcK+F9iOZJCphdqmGW3SqVIB3beLv9vAk8a6xlLkQhTD
OTNttANZtzHh2X3AY2sO9aWqQkMIARdAHIi67CucT1dSiuDqSpgROnLYQpDdrZK34g9fGXOeQGe8
4wILstZVr9vNu3Kl2ULI6Ii1QGWHQurCXHZGYkTBdDYO0O21vbzmeFSvit/63Y0MjVoIK1w9L7Lk
tJiCkmLw1EoxliIkilrsHF2Xs4Q5v/KRmH7PGwSGAMoKTebkhYfhTKo5iVA9kSpDX0VQQltvhJAS
f+gvZMKvM64UaeZvCWSD9NI832vyOaFHgH7p3JVwJhp6PgCYAxiNg68bLiNLyg3kYJ66BTxdrkwu
PGCstwGY8iIdCLnfN6/5iUPdasEMCKQOlB8AIwKvE0wkVgAOicNefBbVfboe9zpK+LuT/95v4m2m
96XwXjXvZZCuMXrwmOoonwy7+w/m//W6QnQvOfKm/UAF7Amr/pKc+TiqSxo5KIeyipEv4rdn87nj
XbSfdmWArh48JX0idFjUsGio7fLX9pVHc3plkbHhyYRmnpU3fEdgfqLcWlm9oyCqq94JHFWuOsOY
PhgnzBB8osTE1DF6F7i7/i2VTYvL7zOcDV4sdqpPCE0vwm4OY/qrHszFn++exvYy4jbgV9k6NVfY
bUo4HhirARGV4Q1qsExgGT4ssuLu6xmrn8jGJ/4wyYE5OHnpWdktx56nR4WIH/uOg6Wd10BfXD3o
u8/Lq7lEumUGeLStvLe/ybn4mkqn/AUQPvLyrJjnb63xJjFGtjonuXWb9rfFB50Ym9GGLn2pVduE
pfn8dMrjD1litNXYQIAPPD6Y+r1yd/iMHf0HZdgNG2AXP809NCFH3JgnsMOJdPIfLfVQFIJ3OwZA
oWqTJqRvHp/zN2JXQt7Tf+Acq/6lneye7CfsYMdrNLxIZPJSpGVeeURMgS0Ok11jZwTkBJzRUfD4
qVqACTHZFJQbBZhdTzdrz1/JjabiXgRt7MKEgOiMyG6Nqx0vLn+ZG+R28bG+wPROfGHF7iD6Skoo
29aqiFYKm9iWPB6Dxm1Q6r2qh+hXOmHf0JGM4fRQbPnTX4HpLdlNqSvf+PdQPt5kOEK77iaGygVI
Ec/ts/Cun6b3KA1JWtACiPHfpPglP4PLScEg7iJEKzx4A7DFizEHbBndmUyoyVZv0ZlNQcewmPNd
hcr6bFJezN0YgjPgdWjhUCQ5jZ8cyKj8zg494JtwGAjsgnV3Ud5VQJ7knOM1fjG/0HdpDH82wyvg
ydOJKfPaAHXJ/Mpr9Mf2KH6pm2xv8VlbpwPg/OOjTNflow2ITwBq7Rg0MBc9AzJrtnb3YL/Jbxgp
n+MPll10Fhk2O+YeyKee3WL7+UlbnTFhCKcgowb7NeA2XxqGQg7q1z3vMTmrbHjn9LKc4QaUVLXs
4IhXB9StDsYxzZfF31jbf9g436wtCe1OxMYJdwFs9FzcXWBlgFt4U17+O591Pz5ivkSFPHHwQgSw
oZBcGFhu+pdij5W4yy1NPyAHD5vEb0/10VppB+y+D1OgfikAhqMNLWQjh9rBtLz+Lbnx6MZrWM7H
/GV0QRfnaSNCSCcyiDggez660gqh5MORUYLbsxHCw2PMwmD+pLB51M8PMdxQfLzofFrg25/nyDbi
VoNSLm68ETR75jrTrsd2eVHD/KRH3lb7R6Afz5ceqhWzuhX3+YdZTIyaswsGDT69DdGN5QvxhqkD
IKKxXo6KvNL3lJhZ82qtxU3B9snR02xZl5g6XyBrG5/6F98bJFvBOdFhoUjvKXQaKvtbu5NdXF+G
hIrIbeQDSZUpSM2M0QJ8Ooctm0+oIjahs20cxs5j/Fwi4mt7hPcpALnRURdMyz+p3mvl9UGRtHiS
HGAwjg5L/G62vBJkWVNxxMFpr+MZ5zleh+QdKn0stDb32NU+h9fiNd2wPp9RYfgiMNmGiHnGA3qd
vcK49zScTkD56RpP8pZckXFFpV6z9fEWOTFpEOPQvAFhN5lT7qR35rq/eDoY2+habp8Uscg1pw9s
xax98xmveLQW5qlvcELAbWrcne18K3DcQ5/zamt/hxELH+7avnW04KOr5i779vSGrmVhOrWOrjA6
hK1+ZCrQM4D/4KR7zbK1eYRYdoTmeuzfm5vottTRuV9/smMLCMych8LyUfacIJw0+hrWkNpAQ2MQ
7lBoSs0uapz5SJVtHKTZQQRSUR63x/m1O2uHcdMGebYiE8Ggsr22ARvMflB9YUOSVrTSX0QIJJzM
jD+Wb/QGkQspZkPIDTuf4MN5ZMxC1TsTYWQGc2C57ARvreFOV7Du9pperQtNKa7LCYfNJaINovzy
IndYv+X3XRm7BnUtE2O+a6FlRIVtz//w4bHe0lcahp4bGQU5TZPXHNqXlJqDtqZx7p2HbfIMQPTT
f9KpJo8gfbE+7ueWUlvmWMCVxI3FkKgf6sn7uCnrl1QM9W/9O5ORTdsxF3FrGDjNh8DoyRs91fCm
zsAhng5wJe4Nit3CyQ7jj9iH1TkNyxeULnRwxqdw4KQrlH0RvTdwWBQWF8YrTzededsj5SpPSX4c
lfAeY10BPcl5/DbgfzdqCLxKKTMqxlhYKPn9JfqeMg9lUgxPgjaHJ8j0iirEyAIPiCkLhvaGlzu9
OkdTwzhNgi0bssowSMEjmaRxAr5dHmiGYPKu2vSBk3/wWjNlFd9na8GOGbvW90Ly6mD8SsoVSXkQ
sjea7sTTs6FWSqCE54a8CM+KJiq8gsMaXSbStfMc9r9TIJNpZVePJ7agvXa3DIpqFMbV1rw7OJMQ
QFEpYZXvEpgZkc3OJwDrQ+IzaNoc6RvV0LZmlrE8S9hnGI7dR07XeDFnFcb0x5Sh+Xid+r2xMoFN
H6GiQEPdck4DS/sRG06EcPmEO44yrRtIEPpaHnwqEt5wkb9JdyijtS1gy5A+VkPlShwqgBHU1lj5
M3eVvWxfjzgKbh7Yd1enJNvLxa6oQ6WCyO5AMlyIkyVd70HK9doE7QKDrAAmCMncKfnXrK9VE7LY
leRlWyxDyhLqMmohigSih1qGIZTslN2yh18OeyW3Y0nh6m0tIbhDqiMVZg7vCFN1F9pd/qaerAP0
JGSVWY/PJgEOoYA3DHhU7UvVJ94F3bTVJjgcVzbmRF89LvrX4/AH7A9PtP//cP6//8VLAfJLIQn/
cQH+fi82o+d0pIUPxx/gO52JTtHex0CTY9zP+N6MBtQ3euNA0Ie1Mk3RKwYGY2nHk1ALDOWIPewJ
lBixe35+ZdQw6sdZ0lZNuzUFlV7x71t/P5SXEsJmz2j773vSUvJjUpqG//7MalXfbBor6J8S3yLF
CUCckh/pT+v79732+YPmTwX8/M/coT/4+9//+8Hf7/33J6Y6YAEmJA+8bxBZIsx8vizuhex4zy//
fpX0YhqTVM7WDy1v99FjNZFehXUiRJXhHiq8WUnHJbwdu8q/R33w9GWX0753ppGcbZ2gsks2zLs2
mo/TveuJLOOuVUR/77HB2ud5/GkpxUlRhU9ZxMFZzVXVsYA3kMevsDLyWp7X4b6fygn7m0pC35e/
3QWiII00n4iGQXwekeuxIOz1MZemyWOCYJVAjTm02BknOZc4Lloa06BNHuCJ5kpKpm72VjyqcfVI
qE9RnHD06Zyb2IMCXHXDFBZkSObJ+EmAk7xR79CiuiicTdXjrqxS5JetJj78TiK0nczKVT4eil6W
NvjVgm4Y2o8pgsWbil/jIzBnnWu28weqEMzyMD4KhgcW8ciqFKy43CJPgCwT+J0abIvuQQ7DPEBr
7EYOQsR+tK/itCIqBOdneV3BTn0KSe7AA4NV16Go9Qzm0sHngpT4wkUllO8G4qWFKaeWQPJa1BQy
3eOxi3T5txOhM+uk8pad5C8LeHmN9bwjL8ZPWmifpcU8I0+0O7bJxPQYMBMmE+4LKu9VCptCNYD2
HookYY7jseEJYm1i+0ki8tLuixiyHYTAufxB5Zx6Ywf2lpxq+ocOtlj7oA1I58id1GV0teb557GV
b5L4mrSP8nQn/s9NY/koiRwcmqLNWyOuyqAsUNqJXV6sO+1rmkOtFNDpsAcieU1cLrnXTVDcpSRf
vKQY3u54YK/q4h/uAAwGsaBjNkka85Jpawss4IHoIZGYObRPo5eUGMOhf+41efmJETo+5y9p3UBS
qExICwsWM0aGC6WBD7V817+seNnNcs5QitwDtRQ1f06g12Z8IvyBKD1jfXoptAZWS3UPtdik6OVR
WxnK4KExnUK8sWFzxxbzYDBFRa+uDSsR7x2JOWRD0pgMOTJjM0vN/F87xsTzmPN+WZiJmAQnOmnJ
83EfYxGehgrIk1O7Gh9sgfU/PFt+SBhgtIbI8elpD1jAku2ZocmN8NjiKoFOReEpSakG1LR7F0zO
gpoJWtMDELWqLnjygPS2lfNPrSkYdbUpjqAyhRzm6p5Rn8WMluAhlMyVH6CqZF8copSjLVWs86Bi
AaEQWei2bGVY/mp7ie5fHg93FpJLDCOj1Mh0mzqCnZvD/i7/YY81bKWMnRu7adcaGirypEgCHRvo
9UBJk2LAE9yXKiO8jig5WYVnKJaw53MxWJy7xoFaPfLKnzV9o3MBHg3Tw2JgmT2wT7ajMcadTYbi
v7TpdkgoVAr8oayyzo5j9Jl0eHaq8L5ESAZssVGoalgfqsAQiD9/ihz7+CyJ3uIKSLkycsmu8BDE
h29wkjZbAnlQSSF9hpjh+RNE+DuN3+2iJjTA2Q3Z8FXNDlMNNNWDIU7ZDPl5YAXHrWnnAkOsCuAz
sQS3yGbxaJCEtK9kWphs+hYN8X2auNeVZs2eMGcetOyvrqK3J0oHpyHSofemyshRUK+lLnFW/1GA
ZgCXlIiZsSjh4GrtaSoE9Z20IRzEwCqR4soY/Pu5KqxHigh50jlwOrNfZ4/kIx/IckBEt1G62IAV
uYBaPwBIyV8N73dYIsncHC3pGceT5psK0bqXEqpp95JCNG1TteR0zHu5nz1ZNyLcWwicxpXtnA95
CfmdmaExVQYlQ7L4w9IivzHifSlFaPXl4a2Vh0vV8pwMS+X1k0gbj10XjVYXvxQ1DagGaL9oKJhF
jEgrujljrHGT1NjfZOF+Eu4ROEUjZGu4iE2vbXAOgrtrAZJb2ztbZGW+iRljyjs2KhgbR4GUzn3Y
TSMRGPnFmp5yBf1pDhvfV6JBOTzqX6R5/M74fAbaNJL5IDKDJ9xVN/Crw1DeluUidpG/SXvSeqAM
SORImCr90jAy0pKJBVuiAdpEF3tWbF3VSsyZNDOn4DGDKUcuqKmaixuxymH6Od0zCwrEeSxTfZWb
xKHAN0SSXzqcRldxOM1jd+2q0/Mtru9GzKKKdSFQZiK7UpxHhTm/JpYS+1iXS2tCK+Acl/MIjAPH
Axd2uIU9j2KOd5BvDRTTJcDHQxcw7oxErEwxRsPK9+4/HtrTxxZys0a8o9Uuq0HCcELv8mOBU09Y
AvOMZhcY+FS7YrxAbFhGkqOL+Q7RHg9X3Zg1H48CBCK8yNOWckhdiaiFMmLJG2lHQOdzTN1RiKsJ
95ScoAJZAtwVoZZsvWW4jH+WSWAYsy/5LgJC9NotFxkaFOZ26fEuVhvYExjT9jCXlrAmPHBdTc/I
RxzfqpIS0iqQ9qURU/5auw/2425i/0oXlglJAoJGCwPxZISyEJlMDZW5zXyjPSpSLXixJgISTjT2
qcrUAz8CMFtOWNsAeIoNa0aBmINhCnCxYY408wPDFL2rg6iEwmfo2ss8MTOuMGZ7gMUO4PuJoToy
W78ftwhlMqHqyArV0jABaJem3MfJp/HaWL5JJtNlLDMLr2egVmFYQJMoXKy8M0lnKgA58RRpMAk+
y2V6FZoolCY25IjwKubwNCNiKbukteXrskvRLXGYFK1x6zJNvhbqy6xgKaAaOJwMDDBnERtesih/
uOK07KZ1001tfJsH8/ueF+cJT+6XYnjgtRWtlAk8gLi9caPJEUxzi6b+QVah01rm1iqLT43UVOch
guJXpL+Rsr5WluEyswJZrJQ1VHf12AUoWxm9gjSm5MI7BbUXPK4F7Q34U6Grb0UBkCVAYksx0fR7
3K1sRcxz2GjSj5Jp16ptMA2sicQeZ8JQIH0+6F9c7dHnbi2pQZlBXYi702IYq0RvXIJsLpRnTWA2
EaPCp6Mbnq0fSjc2dF+9lycTQyyhxCCC+Kh2QTAGeFAXsm8JkrAfeP9ur0XtCwlWL3chfic5JQ51
nKPRu6cFriq9GEYz0yR8s5agMR7eo4X/I3Yg26qYB9PUpat7gotTNx4alPpBqcTkfjC9kmJY/FXa
IENKBsSKzxZIaHMvphboHhzTifUSjdK8MgamL2TeuplAtpxYA9LjKEz03k4XMF7QI+BVTUfIKEr/
tLH/NsWeX4sO0KDnDfUdF6y+3IvFXDVb7A7U8yLr6G4luy6QpC0UJ8FyjdNE9VGAL6ElIZ8GzFHv
rFpSzrZjrAGmEKcmEUOCPqhdJRpT+qnDSlZfDnVUILjFpg+re4cA+RluLcmTGNbBuxp3k8UpMYL9
dI0u4VYCG3IcroqipKs8Lw4QESa5RXAJob6RuNVJPymeKGCMjNrXfhgNFvFGs1FJ8DuRgehGmAZ1
LVRF4mN1X236D8Oqx21hWZvZol2xtJp4v49S28l1su2QCnuCYQIBzRhWJcYtlrRzn08FLrhmz2VK
YRMW94wCMnudI/OLVC0tVGbF8ruyP0l4Vm8Lla2snLN3LRN+s54LSqiFbWmPVazV720DxVgourdC
TsA1xOoluTcaJOBpPfLkuoVO+FnfcxUSTaApIWGmUc5igclt8thHNbM9KSCIR/TN6uFYPZVTUy7b
UYt/jBGbDiH6umdMdu6Ed3oUY37Z1/OLYkgvRSyottDDUvBVqYZyjEMnjz8SkafB2VG0QFT6pOqC
+snsTZthZRmN4EQK/C8Em9ryYIgRUXt2KEQabb6qU4FY0Ux6xMed5GGxtGnEwqs6872SOYfHHC9W
idkREaUwhTqGb1hHHVqkBa8ioNmYdO/FlHY4GY3wJsfMCDSI+dmGYBxaaPmx0RXOjz4mstcoC76a
4c6JkdK6RgI/TVNaL0mgarSJygbzLS4LPqd9yScl4QUN9IikLJawB9E1xKEjTu+2Pkepf7/T6i1K
dr7HOslfA1gtd6NyCGz2HrnYeVIBYkQXzTzfzNyEtmOlCPpBMhrmXZ2fifNagDcxEWbHWBLzabpU
KMz4QnNo4TMwrniSrVNXb9vcj+fhOXGDK8jDA8eJiAsrHldKJQfxvQVWnv+HvTNpjpNZ8/1X6Tjr
5jSQCSQRt+9CNQ8qSdbsDSFZFvM88+nvj/Lpti277ej9Xbz1qlxSAUmS+Qz/IWhuqCncawkOfjLV
tgItUqDBFTWQof0ct1m8sPHgJZpHE6jRj95It1a3UlCQlBtHwNKWfYOdRbA3rJtepyEWjQ+R327d
GD1aJzCSdeprDBgPu6mwp3200CzFdNUAVuvOfNn6AXL3cDAL8FZXaDK6ByuftmWCz5gdWsFGIIrY
dQaZd0Uwg6sWpdBSnQRiVQBf/MvJm4Nlg8lJXAogp75knqdL5bv0d91XVbUV1ajoYGgdVormJRc+
obBHwqb1NRz2rjw5evQ5FnGMsi4j1KYsfnkGStCJP5kD6PFONEBLRsZXn++7B55UGB5W6m7yqNse
ZUatOUTNzFPEomKBLDOGzSXOvY1Fr0+n7zK41Ka5lbKhsWHFVXKJfzWAlUI7VcFrO1g4BjfxwVU1
s0NJ2jqVD8sHSCu+nwt/FDStJ9i2vXB2QfQpT4Ax+EHzJdDBVFQUBzAGBJFAX33APlJ34PZnGCOB
Xcratd8C2GlQLt1o2Etf2CWsrXEcqi27AAToSoDTBY9ol3aPT5izLlyrn0sZcLxNQHEhXhEYiCCM
42HFtWsr8HWtnDKybbnoBWhy3SvUpgXjUgF8tHJpQ6qq3keWXssNxmPaJhPTAgG9tgZ91LuWt5Qe
opc4K267brqcdDM+ZArc3zAVB7dt6mVReWAHvXCFkthNXAG+1ibzgLsO6tyShUmm9YOdOLTg9KXd
P06Yj+0RBHnoJMJaRVc7F5yUjSN6GmylNoGKwcxzlVnpQWQtRKkG7PSIQGKfamthwWsYH0SCLL+v
T8MiKkBW1WwHPrO+n3J9jVszQldd/gg0o9Ar88uEMrMZGqt51Xe4oRBMF3V4MkNkbHsR3uALuSlM
EIbFWOLklyxLQ/NuMfBW2O0B+gtXiZE8JrZYd9NO1HAr0MU5EBbeUDGZAFv0m0w331ko33BBmQ2v
ye4yxLV5AtKlV0sNlTdBew1XWyvDiB1VexJa5d5lo8VDaDNRHZqFPTk8Zh+BDTnL+TKFIZgQgO9t
rZPt2P0zDKqGm1hVx9HiYgMQ1WWRDWutjOhzaE1wM9qvyv8ExaGgJoX5TeuunN78rDc0U/q5ezQ+
OT2ZS2LXn02dtK5Y15588nK4pVCw9noDziNpg5dGpygUoRkQ5dEyNJEVTyOalHVZPvHIUWDyMLjA
CPW5Em1/YQiApzp+PcDc9VeBDz0GHEhJ2Ke4yoEC1Ao4H96TSR+/BU6YXU9A9TEUBSk957EWKZxB
DFf0/lGDOKF6SiBDYhzxa1W3VkVDpKd5NVL88kVonJzcWObo7aLIB1QzLobsdhL6qyqM4JXc5s3C
YSQ17LtZmXali/qN/e05tam9WI1PlHWVl221pZyJKvKw9svwGQ8QcFm7tmdDDSVk3rqlrMbScExB
uIwZvP3GXIYiLTeWTxDjoNVQiX7N1kVrQqLX0SdqgZPtq2dGeHmAFM89opPRqzxY1902kImxHhTL
W4bZTOK599kUwV9JzosVzSdvOIVD8qyMGlF0PEuP5SAV/S70ge0Q9WPXLV+6Xm7mNGORV9a0Gm0U
q10XP42IuCWfqmzdGd4lC110UKYrL/wio7ihjLvCLckN00ED6gkpzmqf2LzCm3hoxoWl3Fvl+O7K
mzxQ/2V9r/CescdSLoe8hJaai1vZsP5lhqyWiV9sHE3XNmBUzQL6k6eSlH2OGg/CaotsQPPJjzt7
nVZyX2ELsnVAHojEaTeeRhCqYHIKL2MVSvHltImS9BCNR0L3tMMDhVGWO0224ULzZ3ksFFkFscUe
j5AvYarhkx0V15MOqRP3v2HtpmR7k4LxkmYE8hhA2JGFIYe+7kasf6SbNSfx2gM8SVn4F2SEGL0R
7KVOTdfBexRZtlKTAKSPhUgfRC9VkTvXinI0WcN4YXfOgwv4LoXqB+dFjiur0N7x1Nz0trLJ3LQr
p62QmgXanldgJfpCTBsXJMZUUKwvPcLuuWqf62m+9h0RX/SB72x7bzypYUBjzaFHankjgRy+DXBU
QBR7GhiE0WTFMKhf+VNlAmUdtIXTts++rz1EOQpfmKHQXi6yJ3Oc0q1pxQfPq3W00qAfinYGWTbN
Mh3h8Ws9C2luUGwW9XWlKaQYUMa9cPzAWtefW609VDh7bsyph9Rh4zJS1Sjhs5LWy86Ay6MjxL+0
QhwWmolyxMAOt4gwQt5Gpu6sSpNRRW35i91an0SdWs+uBsYKD5rPkT286I12Miv7yF573XNnHwoP
n1kdc9EAA999VPMMpolcR9nTQFa89Sp0ZDTQDNkx7iHyR0Df057Fv4GWxUYyXJCPsD/b5ZfEzwhI
z4LwZ4H43/8YjNVN38yEqlmQHmHdPLo6/7pfOmqkUT0nEV0/Lkn8/yU3f/7N72/T0kYT4fz+24/n
P//t59+OMR9o6ipgz9/fO4oOY78xtP6dQwZwJES2D+eX80/nFy3vsn3VwWv9/vb80/nfzp9+/+UP
//bh7fn3PNRmiu6LgTfCiBnayk2HdO/FuKnCb+Icv/14/tfz+0kMfKSlqH2Ybn5LfoIK6/zC7IJx
+/29Nnn/9V7OPFt4NOGTk07WFtuWhavptbmQlDL3Cf48XKXW7KSXIhQ/qq03CNRyFN3TtCutfaAH
1n4KPLV0FSHN+W1TTv/6IJ5/xbElnQdNbL//wfnXzm81ikIbuw8O538KLSn3g6lgsrV6LOEvo9tz
/r3zJ+eXPK04OEknpu0C4radQejC49Lanz9uTPz5cvPLKE0LwLDbwW61wQqEqIgdCBxQ2ZrVipyS
Zr6XsBeXBd1fGTW3TUSDpqtG3IpmEdzzizk0ACJwrkJ/2p1AiKA64+TN26CBtcgUrihhZGDtxAYu
KzpmQV3TLtQ09I8DcxvOKk7RLBSVzZPz/Pb8kqY90O3Wqapt5TfL3OigN5w/6fwMnwqvyL4mPVX5
73+X1AEb6tjae/zXk018/obzdxe+NiuPaN2Bywk334/37Sjnr/32O+ePhoZOitFnsEL/+6Ti+US/
n975gx+++3/8+Ps3FCrCv6Std99/94dj5qHahnF1SAwCYDSzWP4wONjYlovEre/e9ogXU1GAZ+eM
zTGm9IycFOoZuB7SDNNCSpcvsTTKrVN6dAXyYIfYZLazg6g6am1PVymmj9/42y7oVlGT7DQf3EqZ
I+WFxMrSc7WXrtLfbRmk+66kEV8lhPoVkQsZp0WWjVKBZtvUxOhZmh6Zp5uJAQUYNIjwZd949D40
m1JAjavKOnbvCMDyU9yzpLmlDnRWxwq8iVFC9bsSshLN+i6rAH4qchE5IGpQo+GRpV87P9RWVQEG
ilhgiV3XdUuJbgldHnSRnd81GCdtygBlEAMkRUeVDGMSh353A18xTKS/Kwfj1nSyK8LbGr1zHSBC
GG2xbM23nW1UiNujwWOQl+leCJxKwefK22usgtjMQq89DRhDGS0dTEPQpkMnFSU23913OaasXgxp
K8KplwJAgSklBEnfAauM7scIUFIVWnWd01v0oqvAw/MpnVwgNEbzZvmxWk1R6SxN10AFtm+Bn3qA
0Wtv7ysIILrjPsbAKrGzC5e+H8IgakH0ZDXFezSW2zhZV1n9qjvrOEnwGUc4EB5UfF2XJNuRVYCh
DuDreqBBTZprB2l9djBlMuMW8mxNMU2OxtaywY4HOcCA/KqLgRs6SfkIyyC9cBU6J1Xj+xelok5q
4L3FFlhPCHKwPmgyH3CEIXfw6cHGTVgdnF470Seouuau1ImLDTLTJkPDZKzDBc3gUx8bx14oFGPT
Nlo1Kr/UGlFiq+BdaaZ8zcq5bsvp4FIM9wwTmQstwlIkySDGxF727iThIfF6iON+qV0GGTU0tjM0
hUKNMUnMk4/KiNA7FMNrygElEJix8M1FFhtPeiO+2rG2zXzIFfzpJeUAHphgusaY/Lazq+Ga2qPp
E6zFeMBd2BbWnA56NCXFkL0m9RHWVBzvDEUWlLnawfFuY9lZN01ivlsmLP4wucfVEgSZnYHblc9d
rSOX0kyPwVbzDdKEyYy2Mp5xvXbzhWbgnPj12kqV5HpNDolPtPhWRqxqIjWweEuJWUVGSxsIbJ05
+pI2lrnKY+eL31XBQ055y/Owngj6cF32CLd51HXXSNHu9TjcUcy8N0vp7UpGSHOFRqkzt+6NvDkm
qQsGTrGIyrSHVietbScCtW0K77IOwmovJQabXZ7uKQlc6pCwhrp7RhH3s15wBmkBCDb1borcuK6D
gdSP8e40VJsJBUU7vhmxrV1WITwBs6aEpwUGaBpwWHEIDDyyvKcgBFQ9ZTqaOkFK0AkHuAm8y3yy
qfXyfKAegYx0hOKM1HeZC8HXbw8ShF0PsaeukFRiOV+LHjW+AucXMLVp+ZralA1qFBKXwkZ8T4Jv
MyjtAX6JsbyYZH+bNhUowwigDGMLgLkJtBMxPQJ+BqDbMTsgsOtfOy17sk9bSMrQXw8Ckd/I1UHD
ZOAvzfh+lGG7qWPScCNwrFMXeF8aSmitYSGJYQLvGlrOq2yj67ApkA+cBOxZr+XpHroOWMx44XZU
piwf0FTXe2trQkC4cJr+rs172pb9XVnXOtjS4KspWoHDhhDrxgLzOximQQzPl9IlBuPSzkzE3nUX
FZzppE4b9E4ic6V1V5yiuTRrrwExSulDDnW5wTqJCVOBhB3G/JD5fYN0HmhSgBybSdOsVR9BqkAN
KI1BGtu1le5MNLgPlhZcoSzag9GalRDo3q29SDUYp+lX5QQujGbVfTslkJq6m76up4V5tv0ujLNw
s9z3qv0SoZRKoS17GyIkCfsqyIjS9AccqGtGvYKDZKGUWTbjQbcUxLbWWXdRSwk/FxR4hDPLgGaQ
LdBVHxoTPLgMqRZr2K4X06EBXJNYfno5g8yYuU7ehUdcY9JVlaZH6qRXmn4GoIcIlEcIZo+lU23a
Bvx/P0zxfqy40e5Un6QfIk5TdB5lhOEZW3DahcNwFVO3xwqGxkqqoHENkYA0nLs7fYifewCvzjA8
JzbNdN2OLttJAx89QrWwTShMeoW5rwUUfuzGY1thPlKuxz69SQqDNTVzX4qsppjfQPG1q4dY6SGY
meLWpqmVTSEqojY7c6o5b/b8qNomLZw4PVY9DxA1O6K9aXj19PLU62OBaA5XH8F4N3Qo2SqFglwG
d4ZbWwZQXRcvt5AnBSACKqB8XbrvbcTtaDNDg5r/7fzBpNDGKx15l9eNf3AD6wnTAH8dVXq7b2cF
m35+MfoYMoWf3QdaEOyDtHL3oxyeAg2hijoT494g2gNewkulWf7KSoETROCgsPTMjF2JwrE5Vw+9
2twMcw6gO+QFJXmkqnNjo88in+cX879/Or/9dorzH9RhSGMO83NOvGtMwrlhPnPVG3danCDy4/T6
UsEtBxf5mA7NocjGDF9EbMou+jFu9spU/EgjPb/IMURfGi6eb9jebzI0EdPqWfhg/w0XnOc5pD+/
SFT9UcDh5fw20BQVdBK2pWwqHFi9z75sh+nbSYm67qdVM9Y3wTzDY8l+0EQxDps8LSSXJBHYueT7
fH45//Th3zqFK2ZrQzDCkoXi5Jw5aVpBSOuLFvRlbJ38tiWhy+Z7+f2lnmPUNrT8hU7HeSFLmp1b
Y1ZmPUuk+rFPzpLpm6HGi6KbXyLHAsp0fh/OKqxTSTXGTcTW1joE6CfMur4ps6bVp65Rxs52UCxS
88uUAOTVGkw9er2flaoQi923BayzKrcuAydngbBNcz/Obi3nn6rZzKXo7ZxiBqVYf9aILYWYYzGL
lIN353M4/2ST6i5tCYQrwFPGQlW8qRXS4u6qC2xvZ5WomZgxoF+/CCDBJwY+uoH4RFsk32eGKjdB
pBBlq5+nnjiPXC9d0DYouYW5vvR8DcqOU4t9YRpiX4sIhyr20IsGB4ylY7JUztLJaF26ToZaAIo3
iYeaQgGgtKBbN9bSXIiOXIY+5nXheeHGSB2mk0vKu8IQ4h230QygIi/t/GL0HmD6SVAY+i+ZXAxM
UchPKIhUlcLmqzOgL2lsaKh6FS5AXMypzy/UV3d5Mxmbgf7ofppfzuN/fisoKSYpxRyG20dAb74H
RG7/enEHNFQUWIHF5GogcBMSIjMQgEr7Td6CeCkJeN1ZSPj7BDy/HSM45fk4ecu2VrdC9M9FAaeu
m86+KFNUrwN9eBXQ41n3nV0/FId/T2VXB7LRhpOJGCHOkBR3EN/02XmpWSM+iS9EvIpXDuww/fP0
FpBARJQJV8Cr0XNcuXflq3aXH2hN6YBUQWrPsSCayxEBMQayC+cY3E/PyIu9DVd0LLz74A7/TLVx
RhROF+k7IorzQzlsKHvSQSzgJdEKGC+ExEiRwJ1mOTXWdfM0G2CHSJDg7Ai1DD3pqkfodd3qG1Qd
g26rf5qumi85b0dggxcSMAQSR/QAn00eX2MJMKd54lA2vTjgX9WF/gkyGk3CFDY4wBv7GL5iegB4
uXD5owk4A3xj7QB3qolWRM7VsIERYmJWbX0BDIO8bYHQ6J3xfIOA1Sq8bmnHXUAzBmhxp1Ep1dbQ
zqNZaEodxy/+tXkEnYZwwQp+LIoECa3Xt4LtLFnYt/abdTJvtc9i791SjyfWq6FjYXzCiAVHYgaW
FfM5ehyvvLcBbvhjjwZ2s/GPRriTEPjbRc+ibZNIrmW51OhiASc/Ij47FSTdF/kT8wAG/ER3gq7R
MTlErzAuCxwDVoZc+xWMAhix4C0g9iLw0OIqFNLCWgCPQyiqvyYSY90AEu/eHEFbbIZXHwPzT1/d
Zt2MQOWPIzxvVbIZbmW5dZ1bLdn8INd+/auVvanQcycuHP0827395z8AnuiWTjhhOQpoqmFZNp//
4GRflEMfJcKAqKnvCw3Iyip+1w75Nn5t9/4nVE4TcAtr3bvG9WZMN5QVnaO6nL4wQ4hrwegls7bL
aC+NdeURNu20ZNZJjfxNoHZedo1mZ1+goboU2kZzsTnEX1NsTCB/TyiagAx8mN5R91un6/QZFY5L
OKDb4qG7iT6ld8VDQ8VhgWXD12iPYu1T8iIhuGy6U4J90AU4TJ0JC7F+KzYjHYmNc8NiBtZgC2wG
OjXwaXj7AmITlrX9Qi55OhbIvIEsnSTsqObBuUSGeaCafbS7lduuv1bdm32XHpHjDd4hJkBocN5h
QFnTwj6QpS0RTHuOXgFD6m/UrYG/9rc0Fu5KbjpUG7SK+YSnGr0GDVg/ULIdhFnvaOGIjbDcRfAJ
sFn5CMRCnfL1CaIEXF1qwwnjtwcS9eyEBNnb5BWs/lq7EQ+oYK7dlf91erUhdotNeJfMOo3mk8KV
5tju9G2wkSd4ofIzFofQp1ZQ7xtssAGArdJHTEwmWC8gm1bAnSFH8pw6sAFeo9Ui3GUWcq0XPGHj
1SwBcCf0xVeEyUJnRXSwbBbhcouYJWKfdLADCISHdiZeHOApIKe+Mj7RrDQCIp0jJXLUxWf1BqYt
ML7TuCTKWGrlFkWGHZfor8W18YZBc7kdXkjBOVU28I21L5/Hg/tMXrkhclsTm2MNyBSZhRZOz9Zn
kIQgRFf7aKNWf5n5s7j/LxPfNnVD2o7tuqb8eeIjZF+D6DL7k6m6E5ylYDmvMUyve8d9MmeE6UWI
WtdnaDMgmyAa3cNIqmfF7xmr/JeTwQjhl5MxpATxrEu8Dz4+hVaEf0vldv0pNKkV8l+j74JshYc1
as41DBv2jyU8uwh1DPpgV0Vz5dPAhWZ5D38kvDqfzv/3u/ib34WhCzwi/uP//p//we9ineRV+Pby
j3/7mjUhjp6soMa3v/mX44XS/8kqqmxdWIZlm9ha9F/r5j//gQH4P21hUpd0yU91VzjfHS+EgeOF
UNitm7qtW9L+7nhhyn9apsCfgnKfY5u4mv1vHC/OU/qHKS9dW1izGYdlCX7UjdkP44e13gfhQMMs
b7dWjEtxmVbhlRah+1gX5VUzdDQbkyDY0GuLAcLBt23NEkBiGQO/vpbFFBzMtgXNFvOEFlW/cKwq
O1oNlYiEyei2Wb1rjO6ytkq1rTBowVSiU8sfxvs3GxZj8eODYummJCUxhKmDESBkVj9fQln6k9tN
AyLZ3CoSA4qqWjqr7LDnZKbZwUWDTOc6b06uJX85tvFhyfh2cFexYTpScks+HLwSEZ4WqdVsqjJY
K0RVywRqc8UmkZgG2q4eD6ZNvkR2B5E+bP+ySvz2+Nw2V9gOc0yKD3v1ZAxxMUqJLpmqrwV2nUuQ
/tgiZMj4O2w4FbIYKEKBea8xcqcA+uexN+Yl8Yf5c75+wdVLprcpLPXh+oeuod5qMfiWxcYcocfr
z6VKMVoG6iZI6wjR+EtHhV+qDiJ1PwLESeUGKlOGQeeFKCrtL0Py+zMS0pkfLiDHH0akGQLPE0WD
7StYFlDLQ7CiVV0e/3LhPJwfLtxiozAdDFBsUyjnw2FqXwm4NF67GSYUgUaVQyYabFzdvH4Rg/3e
637mnSYkL5TZGdu21/prkuxhkQAGOxZCBptksO0DgEj1lwhuHvOf7wmm0awPpjBMpqScR+iHZxp2
jglzqqEaV745nk8wpKHvTcFoxE07lLq+sL2o+MtM+HXYLdM0XdMi1ZcGq9bPB/WCOOoVNMtNpFsA
kkFXIfKDVumfh/13o25KE99jR3clHJ2fj6Kr2oyMOObSfESWJjrL0CxtKhHCKP8yj343ij8e6sMN
tqXuY0OVtBs1htg7JN3Sb6M3sKGzvKlk8xUBVNHx8s8XKJzf3DzlKNsSynaZwB8W5DGIbdX3PNCm
o9MDBJa4dVP90IROitcf0qKdexVEY3tZFP1d48hoNZYIVdn49hUabvNdAmGpj4isKWJt4wRJPx9R
qM5m3VUt8NlxiI+lNegXXet2K08L3yuf8pLmmZcepdhFVvnvtWFP2zG+rmZLMT/Gkc8YzfAIqcRv
boxW+yxLK9z+5crnAf0wbQEIObphW8oxf5m2qvZtM294cBOzQSFwCG9QZxaUkbgqLehuGqhpZU9B
3encuzqBvRjJ8brH95kOACxZO7tN6qa80DW4bljBAjbP+6UYI3DwoYChxmQxuw69hAp2cmLlJ+UA
6x/QnaTvZkymOFqmjC6HGmwJgoeA9vWt94SNPMILUXvU8Gv88yUbxq97lyVA3Ih5sbL478OjGrkJ
TToLgZCcntGqbadDX0ZfB+xP6fLdTxEYmqlV4Ngsa9hSpwO3b72Pbn3Sm3BdTJF29PO3LOb/uv5s
hvR5qsJ4pqFmrEKRh3DxjTVgjBzJbHuNW6Zz58KrdPXXSFPBPdW/7qJ32Ce1sjVhQaD229F4kJ4O
EKdJD6kL+QFUCC38CEmgTt24eXHfzIwq0osMbVElnEuz0RFGAPM/HKLJd/EBdSD69+W+b7sbv+jv
VXeIB7da5GkbLtGMJPu8V1ZyW0WWhUoQWbSdtStssaEFZlQQMwwjpOasJ6dAnMfs2Ucl/gW0QBHI
UM2wnpR/LyIqAU53Vc0ItZAWixr7L2MBsFSjorky/BKRWhIdJ6aqdU2maoOQ7Yr2TkJpXPQa4XJP
t72WSCkV92XooPcvZ1W6Dh8XvUSTdYLcOFoVPqud9snIHRJ6rFgqihJOdW3JO4rRFlBR67MJtkxO
EthDQHrpDjvAZjZwHkGCp/iSqmvvbV91NHkq0KlpQaXLIMfPquYqCca/zKpfFy5lWUStLMWEd47z
YQUZat9qAeg3m1Y2kAwQHOtouhrhcOcNlcKvQwesgErmn+fyb49qsetauuXMG8HPK7NbMTvcKWbb
1R/oWd+0efLeVvZpmLR72J2PsWs//fmIv4l9qFGwExgAhF1bmh+2nNp3u0xLWmIvidJmBt1xHKLb
SmuQjnqxHAQpXP0A6IjOIpqKfz74rw+uwg19Ds9dVxfC/vDg+i1Nvb7LuVwnfyoqcx2NpraTU6yt
i8YEN4lU1JvWIy/45+Ma4pdVkgNLWxHnwl5gqH8e51T3tLTpGWfZOieXJ2wlcFRG7HYcdnEWvlBK
xuu6Q6gwCaZTzeJJ7yd5sbuHyGqNv53Nr7s+Z6MMQ5mWYzim9eFsoA1Nhl2AahgGoiB9Xjb8Il65
/qw7q0aeTGDap9rROxxecyhf6IclcADTAI8SujYbC3G0P4+Q+btbQzxsWMqAIGHID9OiLHM5hZ1T
b0xhUovCfL6wpbHuwg6u/vje1T1ssjKH0WaboKq95BGb3E+j4+nwOIzneMAqd1tLXMYUwJy4NeCT
2VRPua/LRvfvjMi8bEIdCwYYy5sBKc7GSy/LKXgPJO4zFOq9vwzzOaz5eWtUlus4c0Yo3F8rcr7U
NM0LxMyHm+jDLJtZJ8lBrCTrEMVKDEh8XYR4VyfQiYCoHW+nGpJgApMERxmytVq3X0wscsEwZij3
1kuIjWhXzabCU4reWp8ka93KEKrzPbFrpbrTzRxZaRuZfvAQLGEupB6n2Vo5F4z8gS/YVock2fqM
UR4G6V+iL/mh/EFiwSW7hiGEIyTL2fz5D0EsCF03HRVkrg6dsyYItgHNTifQxi2diGPXlLQPA7kL
+rm4mGXwWIP3CJSKFRDwd63UtoTnCHl5gw2vi/IqY0M9u8NmA7wN7rYloiZzMtsAr26SV03191WQ
qH2SGTXO13P8Y4tlWlBMNC2EdyyTkrndofXiUwIuPLRcg3B8AVqEFmOM5lXi1WJp6vVtn9tvf57T
56jvlwnww2h8eM76Jumln4/I8MKpW4wJwDJIoTQhHERqsLVOV6wLxWLGSdsG7W/XBHbnONZ9FzXf
KkHfyhvX3w76b1mbXudh1tTUg3+30hOAs0mzChkg7n6+M2rsZD9aLRCtFA5rL9V4kGb82HouWuIG
hDmrcxZFiJwm/RYWhMS4SgEDX0Gg2rky2aIKUB29HHc+q4AuU2fjwXHxQa8mKrPpHONEWbkYZPxq
mXxJWOYvjdF2O9eXBboEtloyGHd87V0FTXg5weFbBB32PgZIwlWqwvckA8jsOeZVk1gACVL7KS2Q
mFVuQ7tj8hCooqs3CuppJkuUEpDoqYq768GFhRnqj0J6L4aT39ttxN5egJlvykeIDQtR0m4LS6D7
lf+mDLrWf77Pv6Y31IkoP0piYFunpPHz0FqmcmIvYjlVMn7xPTwdtAm+Rz4R0//5SL9ZJDFNtaRL
osy36vNN/uHxqhOwjhVA4E3hZ+8IEizAT9DvQmG0D2YfCyBk6SyWmcm7Px/4NyEv12gqF8Q5ZVb9
Y+Jcen5bOJ7F8pxZuO/QRm7VIHdxU38xhTOA3/boMaLHaGcxUCAfDmM6ksl7xPVAIfNl4ag3abVw
4IsBGZ2gilb4hHs2AvJ/PtXfTHRblzDJhSC4ILH9eYwaPwTQDNd9k4ErRPT7kNfRS6cn14OG2nQY
vtdO/rdi1jlo+fCkU/EzXWWYlObsjzuq22n1EIY8XUaH2ji0d9Z+NJzD5WQjagXhfWFCA16DXNpS
Zfhkempn1lm3BAQ6yxzJ60FUs9wxzrTYMmMREo53odEfGu1vIdCv+Ro30mLrdLgvNOk/7LNh2+BH
37Em9QrqhV44Nusg2EM47Fg4BdH7n+/Gb2csKZJyDcptv9TDbTeihdsONdivyx6si5Qc1czsE4uz
gM1AA8GdhmSp/W3C/pqRK9ugSsp05YZI9WG9g6Lo54YscLWZ0GMf5Y3hzHL4gRMD/amuSFcWhk/+
GQ9wcOyZDR5ZNY1SoO+9hz6VSmssi5Bz0VG4nSZYdn8eGON3q4bhkDzqPMzghD+sGv3YWlNQxzxR
mnxhVcGoQ2I7Hxf1JXkjSuZExx36SDbOpsoZbwuJPrycCpT3Ud5gFXsXI0P457OSv7tfRMjcKbJb
JT9O5MbvPFNkekUbDuqkno7BTsusXVIjhkJz3jnVDe3WKPT1td/peDX4qKqYFBHbSKXX9BUhTYW3
UOS/tlHQ37aGfxN4dX3yswMA8OlQquA0sdIcSxdRePgc6FoQaJ4y9gU3Mi6BY2RoXwTu5VSwTWQd
IVyow/8NbLd7rMvLrCBDgGPTbnZ107wkg/U0tUm+00TkPJil/zbhRg+mM9j0WTBcJgbbmoC8fUSO
sS6JAf48YL8ZL+XaNs7XukMsbXyoNwGZCUcrs8tN56NNOIXRCp5eh0wrCl15a0HVQURBq94juv5/
PrLxm1jLZddxaDMZulIfi9jAzin3V065sYfE2UZ6K4Gbex6CNAJ5zdw2dn1V7bsu7fcJ1L+FEDNa
fxT/+5yKXMqSuj13I37ZGYqsmJoCcYtNHI5XlUxRPIgBQ4c9omSQUV8GlRmnMc+OkTTrv0zX3yWT
HJxqLkmMQy3/w1NuTp4f5S0Hb1CWwLIn2ICFeY0KH2K2j0BZqKHr60/TLur8dRGUwV+e4t+sMq5O
yU/ahm1ILM1/3myIlLIGUFmJB+mEW5K7w5YiUjVielFKt1v/6xWTCv0mlySm1F1s1R0lWMd/PqaK
Zd76E7oFSZe6r7mJD1JfNPb1QNFmHTbVbYKFGZr2pXunWUpnGnpvwgmCgzN45cYfPLw4tZcMwsSq
TdHD6ENwKHEv/OvWbI61UcI5y1tcwJwAurQjtHvlQTEcATkQJ8dHLR6ch5oSUw3f89YMkscaOODC
qavopRnctUBj7AZhpp4uQm6xA+qkvdkQ3sNN71dhkfrb1BzEYyzla2cHQDXNIeNJb9Wlb8xfJA3v
JQbyjoa1Ab0Rd51Ku5M46nhObyFkEkc7yl/epRfOrn+51K6R3apuJtOjkd+LGxob5X3zLnLVXoRD
Zz8q8dBORvQV43BgMeZF1YZ3DhnETd5b2mVfebBs0oycG/0U91OEjseF74+HoA2RPx+NhzozkBeE
9v+EqkS2EQ6CF40pseV1kwcimXZXRf50Gkz9YBUtqK7G/UwS9P+4OrPmNpk22v4iqpiHW2ueLdux
E99QieNAMzU0U8OvPwu9deqrc24oSUkc20LwDHuvnV9qS2dndHnAje2wetdT9maqhe41ztEWYs70
K6VuK6dO/3YluQY9Jfm6mw2IM2ZBrBUys9dMBF92WhP5nFv3Kix+daVAO2O7AoVoLy697v7WU4ui
tR/hNoclIYllLRApLTl8QlZ0YF0xK4Lb4FtmVqn9jcDcHxROe5xlTVXfFx8d4vSdtTx7vBSkc0h0
M7G+jhmIK3d2ce2k7AhtsY+Pl6yw9o5daO+KSoznbDlI0x3+e/R4Lc6Bwg1E8QodbjOMPGdGjyS0
Lo/+dxhLkvnAf6BgwDkMN4v4Hkyl4hKPk7gkLpa6MZmaTRLnEsGCiaAsgsNxQvT6qX1J9/L/0vTm
siw2RcHmPR+S+WZg3LnBE7dl3Nwer7D5m26iyABAzcQQL862ihik/x1QsK8Etco1KFsgmW2udxXj
d9gklabGrd0fOnfSfReUO2xtQLDGGO93Tkt1jIYGmCE+QchgCfo9L351Q7m1psr6MFIpTy2eDseg
TDbr2njpaou8NdnchyLoLjKrjGeL/MA5Et0u1oYDodOL35I0B03QkmPxeFpS4l8mNJeADA5qMErj
SQf5+EyZoMaJLNwuE/1zi+TPBJOLZ+jeFMBdW0MXh6Fu4pXV+ATbou69u3LI7gyYho2eoEjOk8/4
3R/Sk2OK4RTPGKw7J4jeiykrdrUEyttVdvzuZwQxVG5XUluFu9bX8/vkEoGbJRjLKyOe3+28xGVg
RffSVOq9/CyWF902LQ66J4HEqYNdQ/sCtTQCCUwOkAqs5kczKYLx0CkzI3cy0olgTk60xDe/Fc7t
8YjSFa19iFOiRV8zdtRIGeSac9DMAclD+SdaRPxmYecTEFz4nN+YhbpYXgdNGCPrNbXzyJ0u+Vl+
LDPKJzsPg6cUNzD+RceCvAG0FmpBLxGvRTM/djTg8h3Syl+bOgx2Ts5/PAjyd7HRkJgz2fNJkyLR
YqdRIxmDTOrv3TD0n4l2fw79eALZWN18nK5XsF7xk7TJLzBU2V1awjlcv07/pn45Pdlu4jGDMJut
TDwiEVvMT1nVla9z2d+nUPu/yizEPzHUGpGc0f709LvnBeW7gw4cMiWD4yobdnHZhL/69NjYk//J
/ldvtZqhWRlJ/tPzWbQvr/sOVW5RY64dNJdVJ5TtD99FlGcrgJpQBZ5qNWfvUFE+uZAUn5UT89fz
18yW6jnEEAERZuskonzX/djfnVBcMPPXbmO9hSqSt7DUP5JexT88MefA9Iyvx7PCFeJStQupIYYT
MlYG7waz1zs3GdSEfvwaLYepc6FBpjOseVag6zpDeQ5BoFvPDJf2iFunHxGITUAdtcO+TU4/CheU
RxGYf/QIu6WRWfva6xTasCteMHO0r91ysPSiCpahTc43fFA5eIydq2g8jpXNjmp5Ck0qexVwKPzR
/IxKNeyaUOP19aOf2qly+jWfz6JNsp2B09VKcvGn/eaNHveDAdSkH0P3OfYD+nFod0XrXVnLEbmp
ydMKm441xUh4FRc8/+wZmOm9TiATFcl0wyI13R6PhpRCRuYgBmYyPieiUp+VbvNnXdbpzS/eoyYB
ajngjhqcxD6ZYBdPtc3EBiwCKn3Dt4++xb03QpS+j6YyODnM1/I6vQZTIE94d+qTC9xn07ZZtBtJ
le5zryK23m7vtjBz8FZucGrssD5hn+YsDeb09rjZSQBr6zQbafRjc74+Dh57AyuPUJW2Kjm7UbMJ
E4sQojj+PYvu5KeAFLPmWxrDlx9b3HOYs/EDnKKhPQAqUls66mgtA70RLvp8y0yStVehM61kecQX
vVe0EU+eK/CBQMZ06r8iz1/yPAaVViwSWfENCmynoEl6xkgmVOvyXVD3DRqOcRDuZxuB4BBn5zZt
Pzpi9mJb/c2Gs8t9nAaGKD28TcJ/MWGkwdwByjZ560ojSQlyNI5gupJ1Qw1plO457LsPe+qe53HZ
Kte3IiB6Mu3ZLMUuShI8c0H+Edox6bHel03ssNsiBbWP8RBxWcNzPojrZId/504DxwaSayRoePuA
gDkFDEabxICyCsWPl6DiC0DhwTlrjjRD2dGS83s/+c+NP8xrq6gPOfQ1ZyruRB3CbH0SBSRe/NcY
YbVFAti8a/EZToO9yxMf7ikrx2D6puO81w771SlQLqhklwlkOZGB3VKyevxYdUWtbOZkoA3j2a9/
5Dk2G+z4L5kL/qRvXXhxYG3Xjse8NgZT1IrwK7QKWKqCRPa56O5VFL/404zMVk/Wrs2oTAw4QQwZ
g9XINK6R4a3IetyC84jHJyoPXVsdSwdIlVsZN6H1bzH7W4g01tpUEz8QpqWqNq+MSqC1hgukYx0A
TF1HLYLrcdHvDvahGzi/uCdBizIwQigE6NvJaC52DjEQRYjEZuU8mwrIXusVAG3Axhag8fvwOrUI
fwaPUzUvC8J38qzdNCkulADesqmhKrGqIo8a98A6kfbVM+gjKrV4QwYbspTPJcENvo1uIEg2dP4Z
FfrL0CP6J5+jaz7Md7PFMI6nyiYpzt+4tiHBImBWzWPYZgz+SSRKgZUOwug3U8DSwp8vQToQupOC
eJkJzWlGebYt8aObZzICKu/IJPAf9hnIrjCm+/I7zEhmaCV0grki6I7K4ikY1DYveY8Rsb/7g/PZ
WDUCAyBE3ot7EwbL6CSCnjyOeq0xV6BXROsa1mCCDJzTdQauOUTi3tZrc+yLyxAnW/Bgv1FxJIQ/
EAiofKLHmn7gtmshfM0A6zXYd50MAntm6p+Ah4xdMI43VQ/OWrD5hJo+nnrJfakeggMcJpLcIQ47
QGAObdN/VdwAs3oS925StyEjhKYXabCumlqf8hG0/+NRK4C1w0U5DC23Hq3c3Tgn9anWjjyJgDaX
OaNn1fUJyqqBFCQ9keMMscdEFR2JqFpLk5lxmFXroUzUKewThcqgTUi88hjBP16Ex9Gc6i45O3oM
d+xuGnhGiolibTZr8FnNyaa/qZ/KsbZ3vdmTB8l/2LhTfQr8gKunpT0+peGT1IrBuHQhiyw/RVoS
ROIE2RerAdwQiRYnn979qRItFkEF3I3fs7kuTHJsvAYzTlMusg+FEWcQiI3J3LMTcsnauPwzAAfZ
BEneYMXvUfUuv4Q8Y7kQVbhIjBgyROoF015O3i5l2V5qezyUYcIsh3smOPEMhI8iHt7xca2HEba+
GtnIOMak2AV2e3oc2Atug9aO9nifNrotxUF13pLcVBZYylL2/83i9oBg9qGMeNy2y7PHS7TgZ1EF
2WZW5UnIpjrNZQroR8+foUexhL+SwBP2dJvex8km4xkgPp66CFgD8RZWPROT7VfVAWjrOuhK55CR
oCpSszh1iSpO+fLIIkt+9tJun1f9z3CICQbxMDw+DnIOoFhV1ntVJCWXEy8g6YU/zIqIS+Xj4Ujg
CWO6YN8AhzxNeZ6eHo9g+u4N4dMFje62deHeiHrAcdWQ9zCo5iOtW43Kfnn6ABZzSvUr10Fg7qR0
eVhiCkOQGLocJsMTJy0/CpmU/70cQtLG741HZ5xrMKiQYEF0tDECwL4niK3J/1g0phuWGcSx9wN+
/2S4Onmkj2nQXhqxI7Y9ZIdmjmw8ua9ZAadP0TkGoYogguoSh7VFB7exRzdYzYWxhigZXgomVpdC
E3+BDbTeNkZt8yEnJV62AdCX9HsOwWwx5FObIld4j2FOQa/C8+nRXDvhcTKieTXmITwodg9GQ69a
5ObX2BsjDlUurJMZ/QX2BCYn1RtooZxNeFdUZOGsbRfKAC420AePh7NwCYfnQ1wdcQTyavQgGQyL
vejxar/8A4xS2caJGVUYk7WZTcJgH6876UJKePw90+9DLPePlx+Hx5d/PDJHGABZBFb38fS//+e/
4+OfSgNeeNkbQB8e38Ljb9WPb/fx8L/nKvDXNgYLHPn/93vTj2/+8cf/fSfeVHx4MBX/+5b+9xdT
WFAbrd0PaS+Uh8f/mhvevvU0t+mk7o4VlInj41GxPPrf08ejx2v/399DylFs+7768Xj9cRgTAM1o
Z//vlwqS1ts2GpTu8tK8gLBVKf+0HfB4P4zhIUeBC1uep/87gDPqCXRreLcfD7mm90c30t4a/OhR
WtTiaQPLMRqbGDRncx5Mw72gofSJwvKA5XVZudOlBQhBB8RxLbtAnU1Qy9zun84sGPDJAjgr/S9u
RPWTycV5l6v04JRgM4Okd567yWq3RVzpi098kqhZcpclwxnVRsC1a8JDRgRWdj5+F6YG95ySmOrj
eoIpYWDVWwkYUrQut5RRB332axngVhrSteJC/tSUM96OkgwE0+Xa4+fFd6tJM/IAjIPpXYVaFOs4
jT8kE/snAzbB1pyDz4iIL2zVUjd/Yp0Ux3hq+k2AkxYEdvejyGjpeoVVZfDFDpbdIVWzvzMj77Xq
EBdVc7OntXqegcqJaJhwUcXxE56FnWNhYFfwDsLenFYRaj/Hx6+Qu/rJGVkCC+IeFCCJ1RCUinTR
5o94HQcSl10o1rVDIlyUPDtSP9uZ/Ne53qYsyZfl/vk9QJHapR2NR+gA82/dYzZja/QytggahQWN
HcMiZixMxBQVErGRyiD1XcrwXDr1L93fehP8et6MO5WE0F2CMHoOBvlnqLJ0k4fN3zrp3/BKEthk
jvioKuLus/R3mW0NwLK8s4sssXfXtkrVpmx6sCmQBhNAKlpQG1nVaOx7+9uvYmufDj9S5FsviUU5
U4v4bKBPOcE3nQaJGskxMXl1NVmcmGJET0yO2ZTVuocHye0ZNPtf6SZ609ICby0PyEPugb3GcYzj
zByCXZSoFkuTCX2RbGCrJVuqVTljLSu/GoYiGDaev9E45tfAxWvpqvBUDoAxJm8Y7w7CM1HWH0YB
tSPAEcuuo6facRt5KUS99xZf/5SLPaOnd4Nv4eQx+niq44E1YBzqzUyAwVYGWbxv7fo33e2wZocj
d0mAmRt4ndlT8lUGa/m6B75d6UCtB9abCNIbNoplQEMo6d0ZgWECZzrAH4g3GpppJ1gTYQH02lM8
3NExRVQm1AZIDU6+8n8MNllyOeEqRoHExVxnfWkcZgT1IPiJLCj9ipBBAQUE3iZ1MNxOJ3bIHGSS
iCoq/RVkRJ0WsyPWuEnVuWM+1IYos9wyVKvaS1Cnj+FPbdXFMfyTg1u8NfEug66/mj372idMGFpt
iH0O+NS0UH8MHhacFhYWcMKh3PpeG+3QvkbrNHc/R1gmq9Yl/DcV1Ps9C1zaitVsiQ8HlCAUYwKu
M0njlEqKVJXgeSyw5RlGQeQSP8capiw5yjBTdrLunz2b2PeULxIx5zr0WDddsx05a4iCmSpJBxna
V8Ac3io3XUp73ycOT3JhLszfiwYM2AnFCL8d+jom+sX8r2KVbEjxC6jjv37U7rG3ZoNQLIDepY9c
C5LZNvGiko8R/x6eLvwCK/1KRQzO0Gs2lNwYsEQUXNKRxM3CEQ3xdsg5PcVOmrnfGZ1TuIZL4XHr
dGOQQkQbKCnnXdaRwRDb418h5HTnCogQZuiB8je6P4o8W4z4Azi7ufQPBt2cheL7VNK7J34jT9ZA
AeaY9rtrEFJX4ms5SKsnknE2ov00xCcID2QVRFn6CmL3b+xdZH1tM/Y4xuARWhG72fMMnhJYpQME
gth5S5V8tJdP0eg04wKluQWJoomDB8GOMtj5cHKfJIXypVkOILNTl9Fc1QXHLojcnUHaCcDH/PLf
weba2DnRv7hJqahYQmxMgu1gjcOlCHZBk55lhUzFE+T3sQ4MWAEyHIQG4415f2oRzp9oKImKDdlf
lElMSL1TCYbrXKmWatLeeSo5RIrJii1K9AgGXEg4gpsqwMU8VcZWkeLVxT3M4eq3a2XQWZ1asCZP
7fV7O1Q+6BYSfkoCXvuUPJ1EqgSZK1drg2RmRkTj3jX731M1wyaKB74WkVtxBF42suwNr27CWtQE
xNnJCtKlWJlBR8yFgy+uIg3aF0n7NZbDl23iysspdioTmqdaMBWVP31L2zlMPvbIfPKZhYZPWhmY
HVuCJalgny3Y/xm9DDwfzki7X/Bsav4p7AQym6g+5i4Dw8pSIxnBaLPLgTYRYfQoewmIh70zyis1
vQHZqDdF2hE46ya/GDZChksjtDuY1Qw9E+roR+pU5TtM/HhBba5RPZ9MPHg7h8vjDSIjVssbZeq4
rXsT8mngk/tD6sS2JaLQeMF8FG37yrlFcxihrA0KRuqiIGtwvI5LFIqJyGIzlkuPFRbTMSqg5hm9
fk5Ba0zRStpdeMupAJPCUHfl1F8ijzjp3IFM6rz9mTeZ2E0MX7ayH7YeU7MNdXKyFhJhnJrqcNuA
U0lduhCZiNUox/wUsEzfFFy04RK583ZUw3FIwZhMTOpXHurnWxtxc3GGF2tO0M9l0ObrxRIz1OBI
p19YOsqXgQXSOssr4r6qqlpJRl5b6SJgAyR9xrI+H6D2/x2tpF45lg/QN8pZ8BTOn6KI7J07Kq6x
zLr2lprjTReMCfkLikypdjp4vcpPrSImFqbNwShnaIah/mN4kXNquiw66yhKiL1hOKNmm2Wbjgjo
Rfd3ZRRgnvMC4lkfk4Du0sPGk32zIoJKnoweHPvdFJoIU9ar+8RbkCmzZUJ/9rW9x7mlnp34ZVBO
+VoXybqA5fuMRqF6RRufb8MKPqHV/1J9XL95WdZfdCp+8XFr3rqwp6z3ILdG8T97yMqfoh+akwmI
ZGUuT1HGlevOJ0LIgTt1SAtmDE2QbEc9Wv8MUZzCGtpLpNfg44Kf5bSEVrIaTFLgoc4k9S2sMDBb
E0Zxg1GSF2fZ3raXmE5rnG8Ov+YnL3PLQ1FRQk58IcjxxXZq0k9PD4ciC4d77afJlZ3ptdN1+SaK
fs8IiuQiAlY6rxtWTq+SrVua//LuliHiPzfjHwYS7SXPsGl1BdLKtIqOWdm7K693bPy6+mBahEpP
ysS+YfTDKWOZNaKA2ZWIethtUXZO0KS4Ro4sSWheFo753oHnh0s1wCIKWsK0v0TYb7xpIHG4SKyN
K2Ia3Lj7tB15BXEir57FuDAuO33w2plo8GqrBWalfJq3Rp36z0Pm7dzJwWg8qf3QjS+e63XXCegJ
dxBr2NaSBOEE1JCIPQjqC3XeMc3oXDTUsGNF5EaKlZrhJarKaF/W9p+gMx0iDp2LdhYsEhR2f+wV
LAHADQX7pieiQWjiQ/dcaiI4S4+BaBCMmzyb/U1RjbvClP6hSwkSTAoi+GaCLlZB4nLDjaeCeYJ2
9yTmBgO5a+xRstvAVdcSlncXwiOZMAYwUNaZuyXbwF0brMAQmhAoJx4cpbbfz6qID0h5DjPkDNhy
BbIqrhSj8rcOo6q1J836oHIPHmg8vaeN5Z0cHAtQQZEyp7okhD4kXEK3on61inLT+oyUJeqWXb1g
hVhUCUC8RNNFjMef7KadoLU/adA0B65IhJ3NPslPwJhfQjd9MpFVt170bbnxcBgcJsOtQwztJCj6
RkIfbLps4N+CaiHkNmqWcGttt79YuTFtyx5O69J/nma6X+SuZC5qT3wCOi4Pbhh9JmM8XJS3sdIs
fU40ZhESWqiTfJNkPvIk2K/R3dHRqr2JWNvRTXUepyPCaRq/rM0R5Hpq5wixQ4SJ4tzXhzhfOFQt
1ImxivL1mD9nsNyuisBnxCf6B4zhOFPGh6XZypCGkU1NvDUc/TVRK54rSePJcO0cZjEZFshxdrwx
8V65H7EkhNQQsfHpj3/joPI/rOyrnsoYgLyezm44hAdF6KSNhJmbep5CQsMBY7nVj5L460vc5dbL
ML7VOZD4GFnCBQZKfi1BcqwY5e9yBCf3MgUQBU/NvwzFFUSCfU9CVNNhmUBXK9vuHlPB/JsKFRDy
Betv8BCv+g6qUZI6jsCLMsa/MUAE8FZnbzm0btJtVTAHT5SN0TUy76y9zuVEoIOS+Z4Mn7c67bIz
K4rpRbkz4ZoGvUYP6aTx3J9NO4f3x4Gx3Z70hu9aLvAzswgQoQZiRe2OGSiZ3uY40xfuB8OLO5jH
1E4/R8bETK0HNjQpqrSAXLPL3MclfQGwKdRA/Fqd6i4diEUGeC9Gwz079rlwVhK49Tqsx/BAxUD6
tYrVM4zZ3ttGaBc3LiSjTQDaadunZXZ20nbT5eF8qhgUb/Cqw9IymXmaxsA6B96O18CCt6Z4vOfo
RkaWlE2mwzPeUX2MEsTboh6/BZw7dkazu1kg1kePhlUKAXg2bbDVlom17lM72VokhI3WKQc9/Fp5
gt/SysG0dJ7IYp2cKt0qr46fbOFRv8ekz3bE9pxFWD3DDBT7lAUDE9Bp5Tv1T5bvXEXcSmx1lpVw
lbvp5hBdA1raz7Z2ATqdZBW1SiHanC3vD1pU4+Cl8NKJ8jmiN1Cnx8FQULlrzS+mlqK8Q9rd+Ahv
3gY+8cdsaHtcBOZwnAT56HHybWDefC4cIM10TQfEVNAWYmekZKzqzZyXxB2MTr+Wigy+qPGTQ9mR
3qPKJtkFc9/svXrJy/SZ3AGCZ/aaLjt+we7Z23ZZ3O66keqwEeHPuZ0vxZLBMDujOulA1CxFqp8Y
YztOCSAvqWH9mQgQIV+hGI8dPfEus8JmnfnkPs29upaD0Lc4lqdpssjyLB1vW3EV2lVjTiCTT/a4
1aQfU2sASegKKC1Ax1dxmFEKZSP8dCYSNy/5HQFDDwbnI5Ijuj6/+CUN/KHa1dkv5ur1KuYUG13/
QGMNuENi+BtTkmQ7x1EEp4xvpZWpi6Sk8Iju6v0Org3XUYAsAdOBXd4NYo/H/q1KFwJ1ZDurMRip
PbqQKLa86w9Z3iBdieCB9SezDL7D3ka82cDmtL3pzfVLUN9whUOzRaxgI0IuiTJY1V1H3xGiE+gR
vCG1gdYhDJ84nGT+67uocCXLcbrHWnKPm5qdJOCS/QTCd8wgML1qiHAFsDNYlsVIV5R3OaIcRHjM
tWbyUqu4eXJUX0EAtH43MRAJMnVxeuzdro52RW2TxBbJfe0SFEqwT08IsDfsinjeD1VdE7iC6D2v
1yOxQ1FY73xXuv9G8+ARmpsz6fdi4TwbljUc44YAeROEY8HgytbMf/y4v6jS+KVL/ZXYzEJK4KGr
agZ5Vs+udZDkbM1DEF1qI1dn6IjhGjVVyUKTJWpjWdvKscWG+/3y0SUlUUMIcvTPTAJ6zAKIdSXX
ewg5ym8abvXQUdwoI8+TckpM40aOld53Dg55P7aRXDKSoZZAX1ePq06yzS1lFj7lWfqz6Q0mtcz4
aVLR89QTrZwOr4Wap2Nt5rs8noJT4m0ti6yr2WirdVAx/LK9qNsbkbCfOlk5O7DrkBu5Rx1hjv5l
Hm7uQocsKIzSEF9ZshW5/M2azN9NicNYy8BaQxW0IQYGLK9PvrIHKFg7ffzSMFyaNPvaHvfCyRg6
MNhEuDR5CmUgT5BD9Ib72lW/A9uFSZOw7+vKyVo3ae3t+6WvNxisDZ0g/xV77wowPzHHjMLx3GaM
0RsqxzL4SI0oZLxYVzsSHzSZdmRelLEOtlwNT7xZGl+DojcxG+c2VNYR+x2xuq4JfH9CJK6w1zxh
hCKtI22ds4sq51CO5XMUdPJcVeSTqVapaxBQc/qdPnMRnp90nEe3QjAHEczWREa+DOyzNyooeGCV
g1gmbQ9OaGdrFy8/y88EUi1guNkskVMQNdZICC9lo659ML9ZbMqWiVRwtOyiXLu9nOip+cWN9UT7
7xvxkvr31uRzd+QKd3QnP8d0M/7uR9taZZkktMRhvJdu3DhKN3ZD+ZZI609adGCq3OovyUAE9dVV
vDLkN1GW6RmJHdhfL/s7esuoy04Ak2O598JRrqHJRls3jP/YdnWLs8fclkH2ZLMna1PMvz1nNbxq
/2BVqbeCDg41SxbQz7vaOLVeRiGLtZBc3crlOgt/F+LBHndVvI1nMHTGwLAoNDIGC7W+ON0nMwwC
pkT+EYyHqVPBMbc6i/DMjHcnJCCnTstmg4H/GM3ObxVk5laYaX7UYFAR8lsbWwz9oakyUPqKSwl1
5L2K/1mBknfThQGTNSHxRTUsHj/hkxmQ5cfMMaKhRqAaYRtJwA4jkowOeTH+6golTkk33esqWCWq
qc9E9EHM9AG+FTP9cNgiwxqhUCeSekAUDIOm3P2KLUY0bt7xLo/eXgYj+dWehjs5RM7RC40/BUZi
E0/rlpEj94NhCk/a4cdzdQivuGogz8ckBSSsHG/RlO6dAEkXE9pkDYAPPhPLljz1j0kZSviDljyE
hOXtMsZ+28H9ZU5GeGo0TGVLjOIQuFfJkMUBig02+55YHkwJO+IMsFs+yIX6cIJ4PGLsk7t6Bpgs
WT9pl0go12lqVCTkNKRuF50eh2L0/tbM1pj9iYaklU4c2Mk8x2HtnlPl/KGmNL8K5d692Eyv6USy
sZWKSzCMGffXwdowEhq2VUz/g+OMN7iNC3pNf8+8RXxkkbzOY6+fCoZgWb2sx7rkrUPOSsFUZEe7
gn2Ut8UxMRN1qLR3d6pA7+yGi9acN6z3VtwyUuIlCnQeX2B4ScMJPwCNU5yPTr7TOfFF0NA1dYDz
Iwuqfdm3v23Z5m81I6Ed6zIUHoPTELCm4FFV00GbQInnqnivqJGmtHMOQ6S6J4zgmzjIadPqFEyU
GN3VkDMwnUIM9g1o1rSz06MyuYv2OqY3bDwM5m1OKzDjwrCS7NgANDgjmdsuQvZNpZPw3qageA1d
m9tpij4DhGtkgsCvdgmK2YSMvleF7PaNLZ2TnhISrenFuozxWw4WgUHDCD+MCEGTDJdLNFvcB4N6
VybsYqbcIOOdRvfiRwT/yIhWB38573H8ci3iwt9mEZRUt+FT3tY2E5q0ii+lqfemdqNjQS19GApc
5n7doneyi2s6FFB3ky3fB325kb1MMqjQ20zpNcIymGb4J+zEKnZEAzHsgRx7mGuXVtm4ZBJSqWe6
2dqx5vrQVd24DbF4rUMzBjBH39Zo/2fBZ+W5tAh3sNv0UKGgupUECJWTIhHbz9trlJBvzO+/uIx8
LlNHW0ePnKhVo2NACGjh0vyadgQrtYUHxjWueXvge+5UVXC1qkySZZcLfzjQTQYGCdGys+0D944r
oZpiZzb1s0yym2Mz9J3dYV0Y2XDizSTJhfNyk9S1ua/z/sJUvlmpRvmvsc9yIlX2q6yoUeIR8dEA
UxLxgPWnImYH/lu7GWTj/goZtKywAvEt4e/YVE3pvJvDvhu+u7pz3xrH7J7DrHurWvRT9MM2NP6k
ePeK9Fv6/vAtJfM9DyDzrNDDegatsJin82D4zqG1dX4JbXc3R7r+xW2wQoNoZ5vcl+mxdxTTcZJg
rmmOpiROZLnSQ79OrAZwOxGisbDfCD9+ScuZk8ikO5+kU68wSE9IFkvn2inuH3HWebeBPEiSKMgH
ZZR3a5bDZJYFblkg2K4ewaCPpvtjRjX+lI7Qwfhi9LhgNcbieaodTdJn/a+siQUIswCIroShLN1J
P4+RlVyVSXZ1Kl+qmM6X0U1w8phzrkPMDIzv02xlm1W6IbEZsGfWeoemVQITAN62mYwV8nNOTkZR
iw5OwlDoaOrs0cDHm+SflmeB/7KNHbbNdGsrRG5c7j8Da/aoyGV3EHIEyigIQZ/t3MdBlbZ7F6/T
a16C2uP8FuFQvbkkdu4b+mii3ojANAfzNmouP1mQo1mdiVt2RC4vpVqELW5IahAZMaeS5KdUzOKM
oTG/2tY5gebLyeeUCEiie1ck8gbUVBEAy1mHY6g9hX5sXga3aq92WxzMRr46nsH4GWfOIVSKgqbz
VnZAxWVFifNDT9ELw/7uOIQQ2bAIkMycxK9ohN/dMRyfzJzst8aPi7sNq/QJNLJYBw5R2xPTvEuU
SYZ/NgZdndrlmR0tPVY97MvImrZ91tl3cPWLKZjMy77wzwSxt9feNC8W14x120vwqctdxCgY3fqJ
QHmHtmlkgeUVM9Hc6ElfEkOa9ygFHL3DbFV85YynVr422+d2eJZdUZwLzAU0ngtxPUkwcFuKRTpr
hg/6xWG8xLUb/nKyTrL94aZoMf6hOgzYLiUJPNWk/11BPN2wy3SPpdV+0hGYJ1txT4iEszGxgwcj
9OoOPTnvChenvBjS51E7bzKk1nNJADg/DiELKpAb/T3j/k1u8ni3HKjuMEKObtaiIloiKIYpClZd
g9+o9YhHipORs5bD/2HvPJrc1rYr/FdcnuMWDjIGnpAEM9k5SBNUSy0h54xf7w+n9W7L8nt2ee66
dVEA2KQYEM7Ze61vBS3zbWUeCG7qul3fJwuw2IzvfYRxllp5NtfFdab3M0l8XbyfrGCgJANOWcEW
WLp68FxHS2ZT1vhnfvUcB2NFAdpIQOr5DESAdUR3BCxpu4bu6DO9bWR6d1T2LIMcrAzBXdYeS8cu
n7NumT1DF6j7vYJt6GIE6pNPQ/NnoVfcAm3zlkRVewVsnlf1Hf1KV+guGRgMOa0/eROUqE3RZddi
7gmDDpiiF0mpXlRq/asg6R5aBMp8r3n0ElaUdyoHv9gw1VtDEItsBmJtMgjts768lElabzJUmfSh
XC7CgNxv68x6c6Du70Krf9CU4KYOEdx2RHvsfKth0ubzz9RGemdOjnOiT0+GYDzE1ElSf5+ngH96
Y+rvBtwlA76DV6um8Jkk0Z3AbUijRCNtCNK61/kH3H9bq9Gs9w6fguV7SUFtSi5iU9iguw31Ao1p
E2wU+kGvqVHVJyvlgBdJrr62dd8hUgudkz4g7+uIZd6lSp9dyOZEu22a3VPIwU2xN3lGTBXvKB8y
pZoD+1A2AemUg1t+m2gRTZFQz2EM+oCIV/Oo6XPHRM5C39nQqtcz/buDVOipoYTDaMAkE812IMOW
w3g/TVZxUlr/x0g56D7y43lb5ggVXFmvytGY5iVxD7J8ZdUNJM7pp20r47jRdZSdQGXEGsJdt6va
xXUQxfqTOZMPFmk98GK/158qof7atErud9Dipm1N9PZeLZCFp/mYHaZhwiyQBV+nTo+e0vLeLd3i
udf84H7QBzQXcXznDqFyA/hgV4b+I1Wd6dzobog8z7XvktwPn4XsRXRkBPd+vnbxfT6G6XxuXdOm
nJJMj0lBpQ2T2alOEWEwzdFPg40lKnDr6nX2aWFhLiiPeDP7XV1Tc3BRswEW6Nxt0jGFNhFh54u8
fDaB5C6wSvwlaX41J3yQuU4nd0Jq7vWABbd0d1FUks561YrsJ6UGZ1dpKgoGbdAPjMg5JRhsrMaM
Br8/KVxmGOmu1XYkOttlLsvYerpYDPjXZTH0jO8UsXeF0d70BASsCLTSnid6D23ndPe8sZ9TXbub
GXmI1yXhsM+Roa1qckzOyL5bj64mDVa/tm4SFMUOzMy+8099wIA3a7qf/JwUCAPAlVPU6ds8I2kR
TZZ+y0zXuGVa2WH5MU+ZQnxnOwJKNl4mkyjVKlDqR8ZvIFaVNNyZJeOjIWeOPczkCpsjhbJ2sl86
Xe2ekNgyxbWz6Y7WjrjOfkFoih1fsHCYdCCnr7XViotcKL2g2YMHkvoF+2iT7evK7XdONJ/4rdIj
aj1xT3pVRNzIXdn4+snPRq5pgmmNZeuPs3hoXUV7Ed/TpiPdyw2eQ0ULbiCKvIwW4RSpaRf428Lh
pqub4QaA/hkHrO8eQd7EBIZRN9jmE0PUGeMrbeJc3TZV3UiiwUlNZu7KetOuzTLSbjsjfYtdtJdj
XOov6KRCRHYPbc+MJLZEAN64ry9hk9/YRq/cMGFABBT21HjmuD6JQDk2Jb880JQXaxbd3ughziZ2
T3jXKA4Ln/xEyS7Yj6PItu6IZ6ZOZ1I70YFSOCFlbWSqGtqeFvjVpsA7h9usfg6piq9pdr+lhgaY
uru12jDzMP4P3tyQ9le291MpnM1okN4LqYLUGN0EHhc8BcTgnLqshWQ6KfOG+4SzGzSj/zBc/j/R
9H8hmsIO1TCf/mui6ctUZFEe/E40/fWcX0RToRp/qaB1HMNUeS34LH8zTYUQPASUSdddx/gdaWqY
f2E9h2TKfyrybA2zaVN0bfgf/26of7l4UAk2cmgO2pAP/i9I0z+oDZJeLaAZmkIz+Hf+RATCcWuS
2q2Gq169hi1E0m5V4XLE1mHcMvv97Zv5JzAU/Q8Iwn/71/6w7VaBrpbjwL/mX6afOAytZ0abRGX6
d0hiai55L0VyCi76rniMSKJ/Lb3oR7CDJc6MFXTh2lmH5+FZnPEDHlQ8ResB74PitYVXnP7ntyos
9Q+LOaA5BzyAQE1uuDRq1T+IDaghRWqmhrjYDYKKspqbY74s3EGnogNxrTn2NMYpfKMK0fNHu5mx
iGVTz7S/MutjS+H0KNfigDQacs6NTaiBfK+MpfHWRQk4WBa9oJLpG+pX2chRgMwemRoPRIZS45X7
ch8Ik6C1tKli16X+zdTRr6oestuS17xodeXCkUll+dzHniEMZN5LQADxl9y4ZA6C3JZRDXKzVPvb
3KmGLXen4mhhGlsXgomyvmQbfC46FDdH3BEg8WaitzqSP+Uiq31BijVuir931QLZKEEPiM34kojS
GuvyqJKmc+xs9KQ09cBdtSP1bRnOYFLl2CPOX9vcXo6GTImw5FLuUPO8PDL5pm23xEMMDp5WvV/k
HWV1NHqjPCpx+GsNBVX1sdnU56LFC2XSY8DeEjYUekO7OspFtayJUaENgAADR6taH32ke+ijDMB+
n9uFkbpeOvovVVrtCfDUdr0g7SOrW2YiJkPfqPW3che2YZQFjqZbnu9EXxy1ao4kkv10+rjyGOc3
R7lLLj43RRW/mouuWamQ3suPay5fQkzzal7LTy5/FQd7l430fyc/r/yUco2BGvYNuQooo9xmc/zw
+Qk1suB+fWwigep0perdexkqjeczUT4yuOQg/fywck0Y8Kk4HbxJ6ZqjQvArmnPWIAr1u96YD85Y
0TmxTfJ2eCyN/ODQlDqmYdK4LQVr6hh1GGZzpIErV2uDrdMVzx+b+hI6AkJ+ORJM0ymPck0eHZqp
avuBNCW5X+7iF3fWrcsxH1A9oMOtLdEmPlb/tQhbhURr2BJjoCBocym6o7FYkJcVojO9G7EVDjar
AaZnL5pzcp3caDxGoh6PiyI/KfJ5by/vQR62WEp/Hc793N1lpk/8/OfxWsY2R618Uw0CXdJ+64t8
N4V8S38vZOKFDLuQj/oN0YURHKJ9v0TE+A6XigxY51FuysW4PPC5+cefpAZGgbqZlA06/fqoThyh
BKUiwTbzGomfW+yEy6ErH52XtT82c+RGZGQ30caIe3PTpDr6HR0RiiefYgnU8mXavX6+vFxrcQTs
gbd+/FVNt3w9YJ5f1wbf19Bw5sMYgFS5LOS+qRy5fOd1RIYQGVbM0vhDhkXIgCo39T4e/u0vW/WH
gnX6EC/XLHQzhDQua6MRl/WrXJ1kDKNclYvKMd9CbhleIy0Knw/IZzOiJbJH7vx8NbmpOJlYIUOK
6QXyzSd/f/2WMQhOO+2+Cxf9JPdZAjoHrlOBuVyiaFG4+wHz4iA/Gsr4X59XfmhN79HgBerp41HD
wkSyCqflqvfxeEjye1TrL8U05p4V66TI2565vMjH38q/ktto+n+9styUD8h9Hy/323Nypct204Dj
ptZwQqsKDfjlJPtnL/O5j4kLoTNUPd7tBgaLDjwMeW9xdAYGlSK13+RWvOxSl+MVAOKSlMLmIDjf
5Nrn4s992WLqBcsb7Qh8ZKahBHwDy/MQXP6k0Z57//S58mmfjxTyeZ/bcu3Pf+q/vqWgM0LV5Wug
FbWuyQ0vuJp5yNXqIxhnzx7LdK8wVzf8yPTiJQdILoaGgKJqSU9JFW0sdz2gArMKWur7NG+RrNf9
SiVlaTMYNeFUywKu0r0eL53a5T70uVCXHKPPTbmWR9UPJEylNy3/jloSG4FmGbX1cmfNhxbfbzto
yLUCMqyldUUutOUG/bn5277lrlcTCsn1Kl2OcFy/Xm7wJecgIjfdVGl0FJG4DDJy1jg4KBe2Sd1+
5evoDwrlhdgK011k0Z7PieRRs55rev9g3BhJknz8m9IQA/ac168MsorGhBoQsy9SY0y+npoCKLUH
e59HUetpLUZJf7lf9lkzMGRbVkPBhUku6jYknMMK5o0zFdtxmPx92X+X342pK3mxL+DVUJ2+pss3
Ir8lABLk9drNTYzhf8dsFhfFYP6U/j+04uBJnbeqCREnknjjJs20x0DYEad5NIKnMObkbZYR1rgM
T1y7y9R1X/r3UdFXW7lvORzAQKX7eoQChPGJGKFBOw+CW0hT2UCn/OTOEu4zprrbaQqSYzScilok
WKAyi6Ty8FCZgUYGmS4+FrPR3YBQT9D2TXsjKZxrScZkqM2PVeZDMpjIEBvK+0gwwCloPW7wRq9q
P7fvYoO6r9aOWGtN8oPlYrnYHmWG8Oc+lTBtsG05fbeYRDK5+DgC5Gpkwa50kqEnwqjlJmsrVxt8
8Fpt5npTh8Z58NHW2KiYqDo1h94ZAnIJTIqvKFBWo8a41ersG2tOx12pmj031Ez8bOhzeegcuC0v
CyHv0m70azPXe0GmOv7fwngvR3Gbp8RyJYuCS65VMS0mEYb1Jiw4CTM+Af3OmV/mt21X5WJHetmy
O3HD5uMxh0tHb9Z47P7eJf/i4zWyrmdI1liti2+HcD7SOMtjtSyAourzWq52Bh1fnzIygouOEZE6
LKlS8k/LhNGG/CO5Ni43Lbn2+YD8u4+nzGP0nsZoiOQ+u6rcnVMbW6vEpuUsC3XOgWjLbQ52ZAdz
DghxgaDIfbZi8DAcl34S5kHukg+GAUYuuVYsaeY95s1VisQVlIbq1QNAOtwVtyNFWwh0Obd0LTyk
tT/sBivAn/yxr61/BE5Qe1rJyFzuIglP2ai6G6MK4FmfD3xuDjeIDFxjJVKvH1f94DkK9lMEDyt7
J4hsSXeQxlr9JFzPRPr9kv9wRHYZNmgYFWrKG+sxvTLtuFcIZ8KSj2X3fgJ2SCQWFPVspWFeAPRB
JlB93wznOrous6R4EwfHqX/utLe+L1ZhssP0kWhemDwb8Y2IqV+tM+KR4hs73rULCHhni5PTN7hm
Ob/PeXytxnM3nmeQAS7NcFB8BxLsLPMO1sJAZTY6JNkhmSAKjVvivfqtdSQ/h4IMd+x1+32GG+Bl
P3GK1+0OGJitfMWSQJjw8NDaB+TSa3W6oa+YJS/oNGiABJsQ3PSq+oZz28Cfrj12oQcdyCC+gxoR
BCFEcVvivQ3a7+rWyg5d6QXUfFqumiA3VvFTHd826rf0om7L1dk8lm/OKr4iDeIUXaMPPdL6X8df
KYBu4p/TVn9rlkgeaJW3JlciClFf3d24dg7aO6Ahbzgkr+qmfK42lHv2Lj2sG31Pd3AFbODW9ohK
tm6ZdFIOPjib7EKj91vExLK9IhZarFoGfO+trxwa1EJnHbRAtxWMsMm6Vlb+5hspEjf5wdzOjxah
fl5yp1yDH9N7+Fz+LM7VGUKCucY29kq0kcU0+6nNNyYhbM2rsfnR7ufTofvqH3hXACV36EXvOOfM
Y3F7pKFn70osTxhIApqC3LI2s7nSd/nCIHht430U3oOB01A51Vur2hPLJKDxArMZ6xUdFOsBto7R
rtV3o7gLw/X0JSi2iuohrZwnKr0rWtZDR9eZH2092quY4sCIYmi1JNIJrxTAfeqv9els3xFJdUdG
9Tp/sMajQy6VFx3EsFH8F33eE3JH3hhXyJmD46nbzv453Lt32ia/ENT6Fe1E866dabxnzSZx90G0
KcfN9JAmAIC3LTosF1DhARBnYd3jmMnf9PKkzlvwUJtYu8uTfVlch636vYSkPHteyJ10+Z/U6+kb
qSo5RyJu9xMJb7ZKHfQQQ4jDGbBKnqtpfTIfSX9TTmIL0uDFfA+5DzYxdIqVe/bvsafbX/p8Pfnr
9KuLcxCmQrw2Toax779Oj2551oy9embsdZd+FT9U6JdYQb+B0UiP/ZvKUVkhTlsz+tnlyQYCZHBI
GaNYkBkRL6wiXGbhSnvJdy2gjXJlP1vf+rvs1nmtDuMlU1flsCrzM6e/0h/gjg4PPbZpf9W9B+v6
h8vpI7zcQi0Mo4cgoK2B2Qg8LSV5cgzHtbjoR/2O9PNx9ADKDAAGf6iX4U35nt4SqbpmkvaovQbv
1KkjEsQpFqzR+6/Jw32pXoqTekeGZEA+Vwfsa2VdCfkiFu4Vw9z1ebo3H5S9fhv/QERlB2udFLiN
+jPKN8QTbgtv4dNPu/qp3fV32t44qQci5epnQqr6N2bHyQF3ycrwlFcVdt6W+OxVt+keI2DVWKKA
YvPsFWy3SmwQbCZcsplA3PVfswNMB7LwiCYzopV6xqqxC14McSSa66HwEYauCw8lXb8iuXKHlnCl
bZ19fud+STbuM/3RzbxPvmY704NGjOCHHoCKiHXNRXMTkFyPooVwVthFZ063eEuRbh/AAX7hODwD
sCBH16MkgYYtIHJhN1/jEB/t1tyNd9/9PVF7R9pj+5kTlRxt57bdq2Sp0VbdgoPAykL2nuqutE31
wHd6aE/jCr2lVqyB3U8BofGrANkD3kVO61v3tVLXqB2XLHMdeiySq1VOzvvV3vvm2uE43C0QuF3g
JetqF38ZLkX9xNwrJhiCV3S35osA8sCxl631M1j9Q3XGD3e0nsHmOjsSUvdjsr6xszUMHMRRe517
ClgR4uICypFYv2Lvx3STnN034zZ5Ci6k430jyte8jiiE1p+3PyevKPjIW6TOZSPr03ZP8eioGoT1
hrp/FQ4Dm3aZqfgFWZXGMjfqhgHdYmN1qLGdVytGSmjuDdhRKPpJu9OpgB375SlyLVgmJHIN/ReB
Ix+rrhqpXpyS3WDgDYORVAAcWGZF//rZelIxikGYsLJbM6bBaq2TFl++Y/8MJT5OZuTKtFy5iGvC
cxUdupxck/uapvxKO92ijoTfzh1q4wh2cRsmiQbXY986gyLW82xwpZSro0rtsTHLagOqmu5TEzLg
RLSEmtTpx2NY2gjDszwEA6YvsAK57ds8ZOsIn5Nk2lu1y3BaReB/dPEbHeVaGy6Tgs/tmqIjLlmV
3jZMEpTNkLbEP9J4Zdquumx+7hN4c3ZZ3d365GZGgoMfcyDkomCpZBH2W26mWCg7EqICoNBLailj
EIsQ4DiscaEuY2m5WPJsq0kR28/UVLkmA2I/92lDyLeEZkNW2WRmrVyrS4dL7udOw4LNb0c1ispl
FoiVY62iE93LcnC7lATlmrVUgyO8EvsMEb2wxEOq6v4WhjbX2RF/KIqX8uR3Jc1MFeWkoXM97p7H
ahoOQzRs6dQhRVzCU2UBSXVg4UFUX07GqMMvUbXzMZupxOhtzVXdhVYfaow8uz7Co9JB9F021SFC
AsBQye39RzAEGBuycWDMNovHEhXllh7AeKQPgI9AjPpOj5x9MC+/eG2YLxkuPa9Px+JXSLCRwMa1
kfdtnCUp2V1+r8/F5z5CYqaD5p9ldDCGV5ABUr06GdWjCoLWZtaDztDa90shTpboMJHRjet7rnpL
7dholirSR/H4s5hMGNlX07S5sCLBXynFqB/zqT0x9w25slbfpjZxKTrQNNmiKXvpGyJ95ULFOASf
o/Oa2hKeLKvKH1guPjedtoiOIM8aMEkpqYD8vGKZ2isTUiBofa4JfBOyzjQ5lHeqpej8sVhqyGZZ
szPAZpG5OJ31JUKYdAcqdLLCGmtxffzYdtQx+4Df/n8z7n9pxmmorKDx/utm3A3zoCL/vRf36yn/
6MUJ6y/DskDXWpwGmr5wa3/lC9L/+guAuAlknbgZlfDBf/+35TBcOm7WXxqEeWydxMTYwHZ5D/9o
xomlGWfQ1XMswzaWJtI/sg9/9cOaP7Z/DwsQrowD+A1oDjcdarZtLlVv8uH+GyY8abo5GTo3us39
r7JlIFtOVjqP62aY9lOKbK/onvF7QNpxnRZbU/IEPOM9UNGiOpGBkuKfnKgouJFq0XtKR/32Ix17
KY3VenJqqwIBsYzu/jg32tImT0q5pCRhHeUCQQFa5Swm0QOdjwuF52AJQThxiBw5Ti0LFDKN7oxu
2LZJmGmWTZbsOx17iG58j6FQ3iIWI5NXd5+pyNIhMtco0OxbC8pGMEy3XVVFd+QyHPzWuIrRcc5a
k13MLkHp2+vfIis8lv6snAKDpkClDPm2ItI74XUoptCtyunJsCZvAJY2PpdDzzSwsG50rB+kppjQ
wKCrKWGcg4Fp3v3R/67K7OrUmbyiBN8VZdZwNJxRrAa4dMy7u20uBvNULgu35+Kjp2/SvwSTHwqW
UQM45tMo8Ufetb7c8ZuekYJsBsg1kRP/i42Fn4wLaB5YCvRSpqwLiS+ZG8iKHYkKpHVv5LVTfoYF
er2fqD9jESOJWn44lX9tpXDB8fqhXZJi08dBj8/xQmGaJq3bTNAVV1qd2EenC81Np2o3ESpyoRjb
ZGl8CHiZZM2QOA1alcs9cA5IBb1FuRMvkmzwRa11CHwHfD8tBqoELeMis7O01TjYNUxSHacfykF+
ZKS9WWDvKIOKg+7+/tX/8Ut8/jpFlDC6rrufupHv1JLiIIVD2ElL6bZeQDhyAaqn9pzC/KECl2Q0
OdBIg9S0kz1U2TqTa5+LUaGSpKWFj+vW3P7RsfxjM9KpQOHxNjB7MNsKFVhva3mz+VidR+12SKEU
REL7YizVr3kphsm1z03ZCprtGogtWlf5S8tWkFz7XMiDQW5iEao2wmywyi+npbxr2jNez1W49MTk
Tnl0oKh81TPkic0ylJFf3efic58e2kxeiIReeidyTIMdgRwT2doVSzlZPpLO4CJxJDLHWuqtcjzz
OaiR53kW1cvkEvElnI0w8rSloVpT8ObHX26Dv22nydaa2jujaYbZc6KlMGnAO/Dq9I0aVXds+wI6
mOLgBEsYqOiOmDE7sJCbcqG5zJiNgGzPzPwSi2wvwOSUPdPloGwxT45UDFwNZPNKdsbQtbIKDyzf
5WN7ok724hSjh7yUKXAEqAtJxePkzNl2oPsOQHp5U4bXRlF6VJeTTe4gazQ/yoX+95rcdJtC4PxQ
d8JeGpPLEzQfVEUWRxduEJuUAechwZN2sjJBOUxVAk/Ri5nPzUJVFAAJ1RBtGVe/RlntHiMlDBGi
IaXzsYNIArS/DNT70MUYwgm/9UPztWxgbda28ejEeraVb7Fafu0Qrf1qxGLOWI7LmHygh2Revdqq
W6G2qyxxFUP8OE3tzBmtUpmY7xq3ylbFYOD/7ptrPI/f2lox1rpCApzan6OAyelyp1trmv8euSI9
zFUptlXWbjS/fkgdNWI62T2rSzS6M5DqnrtvWSlAhw/ZHbSIRboVZep5yDA55RV/UUUtA8YCa+sQ
U5Wd0gv60nznjOOXccA9MSZfCK6Cxj7G+qZBprUayxmIxXIojOONXi/pD536xZ8EUm2RaWsIDUQ2
F8iusBdj8uisVdRHJPfw6VZtUBrAIyxSpCH2JGF+Tss54xLRR2cDYBE24cwMsktHdVjVynlB4dHF
MDCmtNpFVOODExI1PZjMTTEywhCM8TmQpgCsyBn3lTmcJGyrdIp4VY+gLtxkeh7rkBILNLyNE+bv
iW7gz3W674oaGMe5FLanOykYkKZh8tbf+Y7C3MDtn6K5SnZlPJEI7LSHYBr6LfZRJJbpNKwB6t7o
eqyf7MbMDnniUJDAO5RSg8qzzAKkgDHDJHMh1oz2OCFORj+KnTIHA2qOTbVruoSZM5gQz4wwXQfD
DfYEzTONqkXOmazHOvKZ/M8UME3KHp0OSB7cguAaDjmmNnR9q+udDkcl+TGJWd0F7vQIyvUmra3h
MTXgKMy6sm0L3fZG5OhbdSLhz2Iu5gqt22uxD7Su5EVpAN+2M3IdfvjxpOWJch3BeMLKfA+n1Lo6
KbHBlV92O5w+T2PZAqOzY7EVhfG1ICAAraFyzPW5olvUBrdTWp701lG3cx1g5qyVK/YOdRUMTrPu
wO2uejMZH4a4bram0U2bIKO/4XTi4pRmuckEgArBOOlbapWgKgTvK9K7dKuFGBAgcL2g+Qy7UwFz
bzXn2qEIe3LXovckCLvVkPlUV23l0vUIfCfKbz338307cgL1efilQbC8KPntTV9WgjyOAYg4shBM
AcqFN/NuG1OM/kEontBpT8zvItdv7cy/y0v7kqR8p5ZaUFFsvqCyWfmjexkKLlM2522iVTRI4gCK
T+jsNYIkGFyKdZhwdoZhCLnA785NJswnEpsUbBiYtM1AOeCBfkomqEqmcuxq6myWocAfVDFgQw7A
CExxkQ7pc2G531Mt5naiMkdxVFO5zq3XZUW8A+PDOSmyeR0OuFyJAFur3dTdurOmeD39LUYGw3d8
e8yDUz/ezwSjrdtDaImXoYEBWyrGl9HiRmO7uHLHpxZC02ZUjJ9JbZt3ef1InvO5dOGC2ehggD9Y
EwjSXDvmBcV6Y8Fx6ajofROqVknQNf3YWy1xH3ijt1GEr7ZRhuoS64iQJyQmmfUD1PjrXAbaGiLi
WVd9xzMIHlgHegmT0rh2grFlb1GIa+EJrupMVS6ZPxCynUYnnPU/y4JbRN2rTBRBW8PiVxY1BNKx
TKu8ura/jaZ/EysujUO1ukQYFL0Ce8V6TASu+/FKskIE8jG5w2VxX6tU05q+fTSoDDXhTYpT5BRa
zKFt2qeBCVZlSACaJAJvj5ZElNNpuW+49NM/dSrhVSUuHDjJL0MydxtM5kWCwd4CijEZk9hbTQrt
HKcU4rQ30/yqT5F/qv2FuBQO3Io469uKaOosSW4Hm6GMCjNhvYB+8uZbT7701p6VtzlvtmGXv4ZB
xEh8NkiUQBUubPcFaiW11ahh/mBACwypqXelelLGxN64hmt7aIfe89nFB+PP6VqJb0qT8jNQrlvk
Ziu4QKEdm5fUitaoH7gdKZG9UmhVrwasIRs9DdzjwnDTdAheGnfs0yQGj8tTd+VeGqwBhFGK6NbC
h4+t5Rpf7ATZ0iKfLVOjYm9HeCEgknnJWOAIR9aFfW/pMizjE7kt14KER+TmsBTIJ2XJFaChLBey
Rf+5yS0x3w4NQRAGLTGIQXAnMhocKggXWEj/RSPwx2bRQZMNxmOuMd5DTIZ6b54edL0GDYupa1UP
2EDszgYehiuSKgVDibIPUmZJeA8oKVJ1pF095umTXqgTSVTN5FUJIy+gwPW2S8PvgUBOFS2LedFb
yUU8joyAHYZBSMP9TVZRbLMNioTQYbRVthR7gMO3x3RZCDKdFiLduV5qFPnUvyWBMtH7zg7R0KON
X3ZTXVkHgO/2GcVCvaimI8366cgcY0IiaLYbU6eSrCxaOMfR3qd0BjInRXFo+sxDrx47qWf8ewHd
hb5jkNnLtO5iLdMfuSgXVRRObGeNuBUPMqkHRzxGFF2x4aqe3HZTfwKRbN84ixArS5jREEPBqr70
nuOlJiQ3xdIEX2hstD2HhBhJ9Cyscu0illVlYNhBuKFgBUqaXkpkiAdTL579NOn33EUEZ5lKqbiv
LrORGY9GQEiM7twqKIIweQnlBsPxexdiDgXzbJ8m7Etbp1RzMirj8eosCz9sf8yplW6RoE9HBUCW
J2rmR3PYucMm7SlJhr76NcoZPgnrO0z50sOMUq6zyDahPnKIhAB4ke9k1g0pK3s/Z7yQh9ZbVxjm
uer9YxpGwTV3S6amGezLRAHUb1kD2Qa19jYy5bKHprg/c2soHxQiGDOlfhFtHDxajmLT8ovMDbNx
ui/gqZ9630qoUtIcMHrIK35xaUWLZTstKc0v80UVSYRn4Oij5ybqmxAEM4Yzk/Enbp5dHZu4S1OH
6yqXTIs6LGdlgTAogji9MRSSnTR3uhvBMVGsvPJDuPsihYNmiB/6AqUzqkOczwD3w9La6Hlc41JO
y1U1W9k2a1DxN+4EF64ksyiew2ErLB/zrOg2TTGOdxiVVIgL1aUfMub/HDAoF3D9l5VWrTt79BBr
ZSclyOrDEs7r50aN4TTCgVaMzbaMeu7nYxRfGit0tupQ/0ATjwUh8HeLQwvjU9vQARwn47aJnOKk
40BBPMZMBkfS1TD1YG24XIIDl2OZ8f0av+sMlLc4NL2jPk42TWkzxSdqFc17pc3pNtaSYq8MMHn6
kB4WgYebKeo5ywVWYNd+tQkmCLvFGDCPK4V8sbsYtPjWSca32g2+KjmxUC2R5Nccrkdu58qFcE9/
53bGe9TO6a4wVAP/rtrd6QuebjLHTcaoZcfw4dqLPD3lZs94DsS1igh6srE1YMAB8plwpYo5o9ad
LqqbbB1YdnTTRu3ZnDrjGmvKSYXYsDfG7DvcEMub3DRmShrHV81JYWF26Qh9Jsj3PTfpgQWz5uls
Q9VXGVF4PWGY67kW4lCnr5MTMz0p+F1Tc4w3YWcAQh8gR4dQ6Dctnwjkd2NzcGHUCUPHXWUV7yZi
BJ9zmdk18FnXKtzFFcSwArVAcdQoOuy7Kn4pLCayBCWfrVWpJP4dzrV7siHEnpfNvQphHXf5nCMT
WWReAOTmd/NEMuKAixo0aL5/dnywWVNmHG3R3CXqiFYht4ezXGOKgrtWidWNhWtslzKjRi4Vl8x7
AtqWkwtfZb4oYUDvI73vYyiuwiffpUcDuFGKGFhPT7+vmPqtUUQd9kkYdcKyB4QNnh8PvadWaL81
yz0aWWU9JEkX3otgXL1Uiblz2+I7yCyYLMscR8Fv3Lk3YzsgLxaAWUdfvVfzLx3NoduiCLdVn6nX
3ip8j6trAgn/G8y4Zm1YdbvNSQgL11oGlqzJ6Or1HWMyhI43DQDuG6fEDp023wY1ACTT6vUhbO3g
sZyDI/5l51DVvEQaF3DyzmkPiSDIEbYjdu63KeClq2pgNkHYsgrrqj0hpXyzU6Gf3Q6Sg9uha48F
wRhZ6pcetY6O3FvlvSuhWuHzT1EzW89JXfR704gfOhDXVxGaxaEzxKO80DZzcx+Y1DWUwByuIs6Y
3k8Y9m1/PrZY2+AlTDAQUg6EjoRdoupujWgILh3QA71osttQV6/cjb40vqiPuTPegcwVl6jgCAQs
CZTfBMPSZoM34dpknJYoqwkW99a23ScuNOlBTNqBKfB3ck/TyxTAv2sRzm0hoNi7wwyZw4vt0tkU
g3bUnBArr9MAoFeJsNG4RnLEvCYGk926by9Ro4kb2IhiFyew96kaY23O6EcpVpJt3HCoN6VW34yw
Du6XauqIOzS2v7f/yd6ZLLmtbFn2V8pqXHiG1gEf5IQEuyAZfSdNYFJIQt85enx9LSDue/HqmmWl
5TwHgoFgBEUGAbj7OXuvLYZD2wiA7UZzjAU9r6GMl3MYclnx0x50ncuhP4ZlBLzE+MkUY4C7PpVH
tGObPIlAtQsv9ouuqfcFnmror+MB9v5RZu7vhGn7i83svqtZRUaaJq4GkXRVXh9htv5A5Ly4RrmU
RD+NW7uh/95WZvCSXnPpnJJYZLd9WjoPTK9pFqo0IWVu6XfoODA8U/4hpBBspmgXVAe5Ca5wlrZt
4NE+Z4LdGQWe9nADsgsrcDSkrGhNbw/zxt4R3tlsG5MJ7Ey/0RfLHKAelAUM0rxdp2J6S9R84ZDQ
3ZXNa5t5i8m+NG6kg1OR+7Td4rZ3ys6l1BDCme5ChIx6eenDOLw4w3gmHg+kD5P1tqVu7QRe6YvZ
uc44MSj6ENESzzlBwdnHqCYER1P/6LbmaybM9mxp9lmSTXMD2w7UPz1z1yUCxHOS4JnkgRGwxA97
mKPzkGFgryZa3KR55nj+KigP0r4SysykHhEGplHl4/ieb1x5LvRSXY3mtupLojnws+4dr5+eQkhR
aZNgnwxQ1JvSRSPUBJgf4iy6BYiQAyyZYX6yfK3hsyqDAM2uyv8oPUGt4snhh6MQH6ZVvnNq9C2x
CFrknMHzPKXQuQ0gEKmdRFeisyk4SP3SxSAvdVeLTjPTn2288HFTE1GH+aef9RHfASIDVowNjXvz
j0StZdBTORF0sQM0EvshIReMGcBXaINTRjYdawdcbzxD0t9LhcYNV1TxgpV/vOus4E7YP1pwlW92
R75TOWdq03rNh5dmqOm4S95Cw6ISVTjOuWiQSZFq9lAr8NyaU3jcYezg4KQKSXylKHI2xmPBQBfW
ubyEPVStTDJHrB2490D/6VuW9TkH69L0Nqh8xhk89F3KeDhmJaIcenZlt6SzOIStkyGsjjlJAxUm
iH2xnLCWMn1o4OhZwNPYstEOaVG960BkLuWQkOnHux9Js992gsDBnrLZMZuDH/hRq5eJCzHuPW6y
jhwfNUDec6WFT0lQHMlb4xwr6H8AumUB2njlwaFxH8u284d8sP2Mpe0u10m1bBlodlEAkQebKGjt
obeOgyz6c6TSfBnmNT9oLfMaL/9LQ+V2A5afgRRmk+9Z0ybNk57qumM8W3EY+WJEUeHRrGH5UIMu
Th5LUchdwX8KBqMxj1HMDDWty1sPPmemnLNKFdChOstObZo9GIBO9ggMyNeVreMPocYSqIPERLcN
hgNekVNsAlAKYXJQmDgMttSOfb2EWQwFYRANslDwruBQO9c4taL8MB0mRQag1kOgOcGtkJQkstoI
j8yK9tZAXt8wNzEmDmDattlXJ6f0WK+VSvnUIIF5D0S1RYVWHNY/tBGlW2Idp1utDjbCCvSzWzEP
ZnnWMxLNcOtsIEDHVuSXIIalaOhwDKqK2+3gUOr6rhGjtC28krDsZD46oaXdYNwieMBsr2U+fOuz
2eAuG1K6GG0qink3486mjHoZmvTdrgkVWBmGQZ7LQz3lP9s8RaUHHeAoyUGmHlnQObGKSyyYXOBS
Vr49quRcDiTVaZVG6ZuO5Sl1K6BkOk0nRJKMyeEZD352hbq2k1pa3rZ6S4wJhORqjFkYOiFAgdy9
Qi3mrvweL4GAXtqikAqsemd7JLJlrmSRVmqPqB/haCwbT+ERw9qKGtKy8zunqtK9PeTczkOmkDWY
8UM8uO7VjEVx5WN7Xazd2Yn4hsddnoLlUesm30bOhzOLekgVI/eCwRJvOeE9t3Wnl7eJZT5WuN7O
SQzWdWLNunPTcVeZ0/BYLJsRSDNAiEfZs1KF2KDuavu1cmV3tp2y9lk8mBcNWPN2rkuHWlRSn+fY
SE4lCF+/yIx7M9LGJ30m2w/zR+JD1AUGYRsQQvjitlFTuSeNHA+SCex95dCw7GcVH2KPuavk3rWt
ofPeAPW4Gxuu37Icf9p9HR9NvtTbIqwJnyIKUYYd6tLIwE2SdB/D6NgPBML5kiH5qQ+qTZTpt1pY
GreseU+z7rKoE+nW7mcm54jTSqe5Q+iY7VXl6pui6RA5BfV5CAFitqGdnkXBtNGhcJtNEp6M8mvN
YjBgaboh+80vUkedqpybcJ5p7VUihARJru69lpMIq3LKNPPSqaK+upQO4ThCYa2s58Exz5XCxa4l
KGZJwkawW7c0T2qZ3qVTfze7IQhOyoFNCu/bloQn5HlBnYaYhMEuI/SbSCMMaMs0MCWBXB1F5pwW
T2uC1jDAxO0cQVxWkUuu6178iRP1W0eXcZCF9zOaXFxCPcSIFoTkkDTdtg6IbnDUfKushU0oLTK8
KE4jGc60wzSO8JMzhvqEZdN+yK2l4IYSLNYqItxcA+dk2L3mjrp0C+bGcuk3zxOEoyk3UIhkQwQg
pn3Uva7a9mXLex2Zplde91wF0rtQwH0ODcYS8i3o9cZonhHCn4D/lE1dncTkWCfW3Jwc0Ku1yekO
uUNt15ghbnSwNFg9eg8t+QnHwUmjjaZp6J5hdW6KjopSbTS/rXAsCUlyd6HulMc4KXaWziDTdM1b
IUrIXCVSxglcW8fM1hvJK14+R+fVzsGa3bchKjiBYxBsgwFFwuu7XVRuNdpud3PwKkY73PdaPXML
FBSIJZ1bTG7qpmxtEK1nENTju+0w7gwkAaMm6hbJeXnzpWv6m/Zl7QWGQfcc1QUUY7EUe/OlllQt
3diuKYFlUIQpI3s7e9CpaT4Vvia7jDsBSKrVo2kUIHoyMh+3n48TeAQ0rcITxUP9ZpLDEm/UBj45
QUzfF9FR0uIJi22iEzw9fAg7iWI5SmL/U7i1tPGZQw2guCNfX5yxrZ7/yC3QOcSPHqW6SxRShXDx
nAxLpUzPpLsJwgrFrjCGmxBEmF9bgbFJkna4WTeQw26DtsWlRKnmpplsrG0jJ3dOF+sMfJeVMtRa
Lha16UX9CgnDZM0SRxUYlKo8Jxk4AZr+RBhJjzKGMIiaInQXtF86nTK0TBSh53K7yn3cxREDnQ6l
24xAmjroi5Fo1SZM8mYjLYa/VRoURyGs8hSe3/pJ1s1qwMyWIt/XMc0ySSWfype/9aEDi1lSymrE
GWG3rZ983SsXDOzXw3XPrUDkK4tOEstDZsEqHW7WPe9fe+vDaPmDlab5PLf1bQSPaptXWAW4sePh
W3KbhmUjC9S1maU5fr/4o9aNw+h1mlHYI8jrb2aP9R7seXarjM7nulkfAjqg5ZWUkgyL8dJ76XRu
wllnHsAfY3lv81LTpJ6/yDCAEyJSSLk7L8q0EP6DwYQ3sRTrPi86NJX+DlhG20VL0XR1o6ZrvXT1
qy4O1Q6j7B7SKOrYJYNn3UuXPeyozr5pk7v1EI1EGOjua7t8nDJO/tq0Fak1Q09s5JdXOhQeFs6J
xCKtQj2L/Kz3KJoVYgHOtRNCmX9tequ8dKahIDSlqEacHmLQWhGmOWjspJWkR60XlBGpZMajfW97
qbFfVU//IxD7rwRijjCJ7f7PBWL3vwvWDln/o4h//D8ysc9f/Esm5tr/APsgbKAMhqV7jvySiXn6
PxyCIwyepmjj4If+komZyMSk8HSkWwZaMQegwF8yMUv+w+VGIlwDQj+iL8/+b8nEAM2QNf5vMjHb
c21atkAgCDg0DMHr/a/q48cjIIrmP/638X+y3GrmvNKn45hVdEeRZQR58mTTON4GEWVLrAqhZtwV
Gc4EUxcD/nS72eekkjdcAUdZu9ljRSOBWG3oKYN9kHOrdmDdw10uwo4UA52zNuvHS+k2D4PEF5Vr
LRDdaFza4kzzL3kvYJsw2WUizD8rhIpnjY/jQNtGGm8gsBI/iOcV6ra8VkrZ09JuzSxqb+zbOgP8
RGK86km1S0uSWFjzzoOMsImEYmdnpNEQ6pD4TQ2z10477zC5iNuIKX6TpB7Sh2KQ6yQeADWI5Nw1
7UsSPTIJYUoAeyZqE6olpvstCmjBGMz44IL9GUCONRbaA+iUzLcqebFLQk+5NWC6yLIb+vHkoC/z
AITjOho1iyr8GM+onYEPhzHdqoxEzk3QGZM/R6nY6vTNTq6pftKm+xPR3/NLgtuF29e7OWFp2U0x
S4jMO+UUiKmim1fY78FGJl5yiu3mmlrXYWxdVuaMmxGmT4tkXIox8+hTO/NOI2moW6bE9Wk2ddpo
MoWoFk0Ba1Z5U4r+God2ezbEzyZqUuw+9pWMYUCPiHq3I9OunWJqf1AZVRdd1KxUyazeWw20R+oO
W3dCPjBV5KTLtkc6oBOOZxeOdrCS+M2GCkw5HcA3UgOWqMAuAdagtp/dBvNQde7VQNQtLdyI5KyF
OaxrLQTU8oeCe7UZZ0E502VxYZsQHsQE7FanftQ27XXOMu1EKN+dQzwIHb/IvIVDvSGs8Ztr5O0d
g/plrGQFMJiaGY2KI3f5jOWgd7Cw6z4HHSN0MybbJB3keZoddzOgFcxCz2VhFbywLsm30JjcXWPD
0SHuY7MvWhKwNWBL1OxAF3phjYpG2DTEPHPE9I45wXMH51BHv1RW+jQsKfHlTY9GKN87hfa7Rtm/
TQlj2TB4MIMIrcfW20eD5p4SVqPKTMAuNaDvg4Haoi4y48Kv1Fs04JhiFpuCq7HKF3Z43/XhvBtG
swOL2Ss/6d3vbRSl8DZxUGWVCHdNTSLV3Orv0AuY0Zokh9n0RXS3/jUUAb8yNk9SEF4UNsH3XBsu
uV48zZHBGVfEV9sLWY3Rji7SVOxQmeoL2fQdQc9TM6MeMsMJDU+jTioAV6YgKx7KSVzLJQEWp8s4
YgExn6ZYz49hMTxIjW6KUR+RA5p+M+XhAfrDczhovz1CPaFnD5C5nelkJCaJQenTJCI8eC3hBZVR
/MkVQs3GxX4+BxbnS6BvdHfvGaG6OB4Z5J5CPQHrEstX0Zx5s6DnxvlnnDAlKWJjyxjb7TLT/Vm7
5aHMZX1nSfmsDGKM0LUAkKItSu2gPbfpiwS/TYjmwYZctmnFnD/Aexz7X0SY8ibGrvUngSIkhjU5
VG294/49bhLK2Bvwgsl7QD7FNnS8LVFXCxero5iMwCPYUKs8Bx6GRsI/jM2YsgCdavunhTD3Bqb7
vhj7+jBQaCBXA9SdY8rnQuiLki6GAZ/SndcpWaOsAXpdcy3Vhk4eFlqHOev3VGxI1CFmshqj/Gg6
3IwM2yVaNT42tBPC6QBMWRYvmdnIU5nXh0qe064+RIqeks79wZEH2zPNoyJ0ACJcvsu9+h2MM/LO
zAK0XjSkRFhvJYkLAL66eN9Baj0OFpBsx3BotIzpax/3OLqamNJJkQxEKZ6mGvbx2DrN62xzoxva
59YR0zYBoE7CJbcLMkXPfW0EW2HlRCPZD25v7odymCCvV+6mTKaXKkMhHLut9/g+ZyCxQfnN8MlP
sFiRktIhHcm2dscUFKqlY1LSb6wkw8Em4Q9ZkDzS5HaeSGPo0KheUxEL2kkfWCQ0MKaWT8w2Rqrc
/dCkc2T2Hxw0k4prDxZg17SEvtepBllyuNEEvQPX+WXnxiNAJtpTQaLtFMtKIWbiFcr459yCyOji
4q1FRUgCIYBgEGPGgqlVfhsI7xQc3U7/qfdxvWtJbtFmu/Er6gZh6dnk7XQnjWId8Tczd5jWt0Lr
Ty2K19ThhkFfy4Bdv2SqEflkeKxROkdvNpHMrsGcPkKZ5VRoTbkNlPUEK57eJyv2qa47YAZcx0xE
Dr1OfBEzAL+C27lIh/fOhJnVyv2ypt5T5Sl1WkKlk/aWUGZKpzTOEbhsLbnkJolDKY1vdUQ029hM
xGhFLOQ0sz+1OhklkWmgLKM2OGTek14SF5m75rx3Wm1pDPenGU3A3qpchuIMaNyiLXWX6EH+xgu4
sV78uCIIH5QxnwoTBnlU0SSeT7TSjM1EN3EbBfH3nmbFlbrhLumwqcZORz5pxoKhpqgRSus2l8VR
a1KSXA3D2syS5bnEtoStafjw+hoOiXdAifYjnNwXOUmoS7XahU4+Ys4uN2k9faQamVOtFbLgm4eD
IW2/DdMPSgon6rSC9Iu3ePI+nCiHoaBeydQ7ICu4N+zhDT7q5Cd1g3zvwk0hWLQy51Ykd3AGN22B
kc3urni8EWIL61qHqTjFGYOs27c7UDP2FpDchrFt2rVBXW2YbYAnDk5xf3KA4W1CDeW6NzU/4b7n
MRWEFE27qbyLURFlgERk35lJeMlb667s+9d0yingj941bDm56NBeyyAKD8lIzhUKoFNYlm+qo0Kj
uLtt3dI9xEbzIiUFW2tKf9FC9/ajZt1VRf8ys2xG84QuVVIZHkbXXMjmB07unReFGs34iu+9Y75S
L06t7LGIo5eirn+xSkGkUYy+DAR6QSLGMu8ZVlYCe9o9BDo5QBEKYyvi7LNThdxxUzG3qiyEp7mD
jbATaP2DpL/Bz/QSeiTCHhnZcQcPRn6zbobWyckDzOn6pi0D7kCaSxdAIwagOt6oZUn7tVmPiWXV
ux7jBGDKKXpcaotgJPvXZpWOKJ1LVgNRvQA51k5SvHoc1sdcnNmJUAEa0ay5V5TF3C+E0Ip0wICg
v1NCfmkK7b+PFUGDy9LxK/A1hUnw+XB9goAR4a8fRFu1yMHqv1iEQCuzYWqLU2MbGCRXAfiyWffW
zfoTTVd/OAt64OvQuieX1/h8zXV3/WGjChglqymtTkn9c04E6bD9Uxjr8iQAPxzokt9GYUF4YI4g
5mb9AXeedMqewcl1bJTnq0jJW0Xon//F8v8EC2F8ZMzC34omWi1OBpW7SMvX3fXg1+Zvx9ZX/Nux
gDCavLHU8W/Hvx56AdzfJKGFXZbcyKNImzfVqlVaNqvAqxKDiwlieWyzrs/IQtitKJevr3VFrBBz
BY9m/ZqzEe04s32+djEOrzkaRgDryzHdDctjY0sqd/88J9a9v72gWiTxYpHEr/iSr82qKjP/RX+J
kfL6Ch/iZn0L60ul6zm2vuDnbhiINzQi5BAvgv0V8LLupatqP2sJNWhhc60oFkkjDO01Hl3iP91p
Oy1icFFmp9BoEmfjJqgmP7+2MKz5Yj731799Irib0/gJfJ3MEW5Yy9e3KrHWvS911tBeaRDqJ3O2
sVPri8Xhc3fVZWVeeHBqLeVjtW/rZbRuXDfhW6iWK4pO7OR7tAo3RoVBbmVPWYsVFGi9wpFECWzd
W5FVNgg0bMPLM7JPUlaigPMLl9CaqvxGYgfC3LgH0MWRCW74PYcRf1bqmdZsobiVmHBGG6JNKe+P
j0ZDMIdKH73YOTgqeCdlCbSoNsS7mqk0PIZa7Ss3oDnd3gzoaZ4LGJl7XEUPhVUh1AiL5BCVE8Nl
h+KL+yWLORFj/5mXmYepYVt0sHpHmJE2tZclx2YWH6ZhJMcesruV0nQDmwXLIUFt0GWGD0wapzCc
35MxMosIU0gVTRdTjWzS87Awl40+yG9Ns2SEFIio0Fx0pAej0AqICh+dsLrTUfQIRzfP3dh/682l
SVVlVHgJzsVNbFp+HU4IuobiD1f4M2pv0tQk6zJNi0nj1nUymjtk0dlAI6xt7tuGlmcgSEGatIn+
Mxnx+NfUhlyE+Na0mBGiXqNFGokyP6YwfUibZqlZLS6EfLkrI1HKMSwsJs519+vg335mfVYutouv
nysb8U0pREeUHK/rc/TFIWesu3NPIbfEZbP6rufFhr16sdeHnxuWJVuZpYzzHVpP9GH4MLO5FqdI
P9CHxZEuO+nXYjFp9vJ+1OcFgcgLNQPn8bqnFuhLqiAxihG96j+fCyhd+r1G0O56rF6W+Pokzusv
dstvf73E18OiQYBmTnHuo7pkKEuDKDtOpO+mi9GmyvJwkUiz+7XJUDqBbhlOELrKRZJn+QDZOf89
CtZTRgGVJajxeezriXVv3Xyaq1VBAF5XuDdfT4Tp9MNsEp0bCS+3bqqmsrcG87xNtfy91r8Lhm1Q
AYF9rmKd79AW9iUjQWu/Wq7X7wGZCE+s32uYl3LarrufRmwLm75lkZ6la+bNulmAtjdmFEGuUbO3
7aUb+F3OR1MLGolMPRPZ7eSvXqfVurzurU7mvx2zTWRq5mDKDCA/OY1LGZ/oA0zkw+Inp9l8rl0R
J7tgfgC5Gp+0GU0F2nKg3dfVnbs6kta9Ps8nyNvDMVxcXbaopoPTm0cWruFOcWlsWOQgsf10YK03
xC9gnxqIECgLPfLX/32k97MvK+t29YvRi2pOHjCNBGrP0E2HqgL9uBq0UPpATvC8hy+nn0rSEJXI
In0dV990E8hkl4xhTBCOA5rTXdS1NgEaJy/9/cXppA9i58duGRF01JwN+d1TeZB6drOat9ZN0xKc
oFz+3Kura/3l9YnOSbhVfbq+knUUwSY5+VHOufVvP7W8+Nf/uP5f66//p8c+4aFfr7Durb/3dezr
4dfLfL29r2NJzcUaQDjeNG7yGqxY0vXZ9YfdfGAW8vnev34nIhrnOMOf/Dr0+SOa6VI1WRVAFeSp
ecm+RP8k9pVC5bcIhsvJjXcdQy9LfC5lrH0oCB0Zlccv5145jy9Di1fcThJxnIfwEzpahoSa28oy
yF5aTpkvD/56Nq+b0fVuFdEYezUnlb4bHohDQiW9dDlisnI3w+yW/lzkiNSLEpVNu4zD/4aOXN+E
rvqnwRTF3sNxGsZWflyZAS5WEd/zqpxlASl5fAQ8ye2NldeE2dsqcbeoS5PT2saIJ+MeqwMRxgzZ
mxU+sL4GozhmuWF22oMyMu5LUX+IW4RB6Gk+Cb7/01j4LxoLlmXYzv+vsfD8e/zR/HtH4a/f+Kuj
IK1/OLrnebqgDYBjzOXF/mk818U/hIWxHOAwGcueCaL5L+O5hVudboH0DN2Vxqcn/a+Ogun8w7Mc
h06CjszQk7r473QUUE7jYf/3joJhmNRhPUnMmqELyzYXGvK/dRT0VtP6uiz1k01NHhNK/1T3mKva
kNtY6QqigywsSEH1uGR8byR5MwVjcUxmSj/xI2ZWXayAVqgjPeRs6tFy8h+qCYmv1l2QSMA29P5Z
2pCBSQF4qBzvaWiNiyoduHXIoYIeQ1Yx2y+pBvUi1c3m4ljqR6F3voacuJ5qf4zNO2G4GysGx5eU
FHEqok5RVrj02Gd0EhvSpS90RiGH1c5DbTW3cP+p5RUD/BiJJUWrrfusE82uaObD4KV7BwuB2bWh
DzMFq/VHsgQ6i9SknKzwFkaYql3D9JFibjIcU7vZPSmgJgBBDDKZ0vnQGYgSaJXMBlMLzNAHBp/n
RtK8GMiDHQiW3sz10G6GeDRZcVMZ6zB+Bs332jP2CGcvneuW6H4iFm/8PbYWNcQbRKwlkqWbmI4w
6iCNN2ASbMI9z7wy8KFrQtOyPqIkbF7XPUOhJsh0/UrnCFr/xN+ZPFd5KMnY41PYzUV3jPHcaJbw
p5EgCFpZ2l3hlOF9YM3hfVlr6KeHmVA4K8HY27Lqd2r9PpwdLL95V34+7Mqgvl80IXos95aJ8S92
YvvZRT92U7o9EHr6HNe+DN5CjA53ugwpooZQSVzNC+7WjUIqdleZ5RPG/lyOAIRmBJeouMV8m4dl
dy5y81DZOcd0Ve+0gG85ibUEZ2tOoWJOm9K3nNIKEd8b0ZmANtIuOL2htKXeZSBW/qImWJREaZ0d
2h0XOZSK/KaA5vIS8zIqN76Nh2ybTx0+zjaCM0XBcDxkQ3EPjV27inTqnpopjg5TyCKWgaV9KhS6
HwP5teS2bKgXmCRs9O+0/4On9YHpMD0Yyv5+GYfQS4iXPoe4VWjxO/FF2dnSwS2mBMdjZdOh2eiO
2CWN9T6WDQ0Nq33tmWb8TIa8pnVi2w+9CBCW18WIBlAfMMrq3XninHa1kF6EoHKFe/6W+it56JlX
7nTyV2jRd86zKaxbKSgDCoAwfkEk1aiV0y+vzk/hUMHmLYtgY2gi+lYOXOKZPKjUJpXNG8Uj8tzk
uxFgJxmM0nuaEgfYHdLyfTMIufGKfibFuw2PNd/zwxwUkChp/Xz35vBU9WnwszeRuWgjcc3t8ILf
Yz5G0ajtvcZq3kGt7kiuMe+cYOwwXynrMCL8o4w7hK9p6iHSykt7B4E0ZNluAaNxQn2/PisH82B0
+FwTmmKoH7rpzW2MN5LNyvvGRlw8qiaFSbak5zZN/yv/oVEoeQSyYG1Hrz5neS9vmzEnTNoQhIWO
sXeJDDPeEqtUPUeiOzgJ/3XW4OWs6eY8e4FqbkRvvkjTvrIkC3/kGv4uRVD9fYmQ6BqlESCefLSp
6hkp0CqL2bqHRJhc+fGp1IbxqaAk3zlEt2I9gw66HB+ifqa+jA5g/QmX1SP1kYaU3Sjf9kvaBibK
8cGx2+EKdvXm6xDfZXoI9fgcC6HT+yqqN72y8sPsldpufQgJggJcFPCucmzmCBjeHCO9C8q0eXDm
Ln2Zymkj0uG7qL35OtRR8Uwz+DamZ3W3PiKmM/TNiPCKlGtihL/6zB0IAXI+hZcpTvU3dKm+pxzn
eRqH7l458tXRDd+l1/UIujh7ID2UsNuGeAxm1Ts9yfKrrcbsqhFQUlpdsvdCk/VgNVoxybHPNitS
dBeeuy+JuniqcDIgzA/q35E8YP7oL33tmr5AcUGfJC2usL3UHd+fBpqsjzCyoqjVCZ4Jba150goj
P3cMl0AjCfh2qyo+VsK6C6nY//I84w6jhfYx7jtDnDI3nN40Op1LB5k40+Whj+XT9lVXmyfV2O57
xllFQSZ9s1lBn93ZQcOY5977IClY6Zxem3ioLHKdw/K92zHkq3e8wsE5i+t6a1Ttn17jejKFcVcN
ef8qNOzVemzAjOsDgqFlg44KkfxDQWTkRpLduQ1al7lgX9v3ampwg+lcwjWC1E0n88LvOxUcBYX1
V5flEfX5Nj6PcXEblJW8G+YOYX/ohrjJjOTFJSwNYeL0bgZS7Q07jJ9y7F0PXg9LytajJ/KDuVcH
osKqUWYXM2kvae3193ZaaVzmSfemHG2fxGVxI7QufhkbBY7NLZoTNsf4xVR1uot1PtH6LG5UBE3M
CLCfhKHe0UNy1XzviO6B8N/u/HlseVj0Sbmj/vQaLDFU3rJZ96jXMFz2TgQoMO3P1Kj7JZ4Lmlo2
htsU272fR8G4s0JGX1z1GmNDI5ZCFJG6pln5CUHQm1zm9X2GgsxNmz+GrsN46NED4m4HexcSO2wL
iAYoE2jBgLmY+SNw/nhHa3GVc+Ijk6q/WWjJwAOGhF/r3Skv4/2kJQzsA9RBU7nBpUL7axQtTilw
suoeXUT+oHGXhaOCkEcTvw2kGRubQeGQ69SFUrOpz31aZVsR609DEC+xV4FxnK1A+K6n5J4wrRPB
1t8IuifWpzd3EMOGozOon9yEseHXmrwLJ7vZiLJ7q900IQ5u/GHXkp5E1W1dh/GhS4W7raanuM/U
3uwxU1lty39LjxAtCSsK98OdkmeK/NxR0+2gIbpv1PhgODMqRVX/CWi1dp3Sqa/o7aZpjXtSpkrw
p/0va0TspsaGjp0R71vNqTclWuojwX321rGb91nmGz3psDrrmbl3xVjvh5jMzChKfNr4H2FDsZGr
9VVrHWq8FiH0dNumMN/JWL5atflh5Nq1dVHS6sG47chIrKLDYHgPXYkVJsmG33hso01d5x0+BfES
ds0rBdZDI2hN1B2g3Gr6naJ7wZ+HK6Id35yg+ugRSGzlHJ6ZarjWAHx50v0W3OgQRQ8oALuNsyel
sN8FffC9lBqp9b+6eEkLa7utVHTFww6VhK6MQ2vae1Kv6LVmTkNXIPwwUwg2eu48oAdDJP+B9OR9
toFnZNA1JwVeIEZoznqsHljdzY7xVrb6E7mhj2UnieAk7tXV/9AVGobpNaBvV5mw4kLnGJjaTdgj
ggCUoFBNcDbtZuZ/c38/Nt7WU/nEyao99pb2Ix2aBz3UT03awVqkjOqWx5Q7MXqf8ZlMinBbalWD
lI7s66iD7gn0psR+lva0edzhmeDI3J89I/It6AFc/RCDPfFBeQy1jsklqZJTbTpAYxN9C0puEdYL
ZA2WH9r1S+m25IQz1ls3cVXf1aFNTlvUXJg/pQfuam4UUOY0xluzgNyb2ZQfFUlVgUM2gR7QwJbu
XSMrOqMIANwiOANFoG/BtDvWucHk4bvTBcVtJvtvbl6fy7n4KFq9OjRIQHSuR79VxMDZrnXMzfky
0EnbODUXooSkwELM3RZyujemQeftQx5pvQCAKV+PirqnKc3xhySYJjxd0X3GqBsoY8+pHm06T0T+
HOqvemndpjrM1lFalJmd5NtcWy5uWj5344VbSblqlubIRK5/bXLrW7O8jmE430KV3ZJ/PcBVBTU6
Rb9rm2vE0uqPvoIriiw42YoXNyfp1TN+Jt4vRoD7QGErtzD0bsBFFI33x8unn7YwLyaNRWx0pKBF
cXefLjmDsDZA7kw/est7nQz7dy+G31NcX+zqd0OwNWHMOYyUiBgUvnKiQz8iJ35ohzSlTVD9MGBf
XtxoYviCQKUzFvVx9V0knMuMAwekjccyiq5MmN+NoX8LO+exEcA9KvmQmRNuRIvudD5+Q299LYk4
sesFzkWnu1TRL2SZuDI5AXMboVJWNvu+S9RmrsQdMIhzB36X/FpBHzgkw630mntE2VyUquAkmUkg
siweaQNp7Ml9UtnfHT2+Dxl/hQYkoRznct833SVs7GPdW9GuIXuXTMVE5fc9ivxDR2odudPUFPMc
WiR6B8o+irbORusiuGBD5Ffed3uhB9bz/LtDKEH5sT434lbLsdwkQbBl0oDAfIb1bg0xJkqzPQij
v/cmog8JCw1kdyo1N9nb/f+l67yaWge6rP2LVKUcbi1ZtjE2Od6o4ADKsdVKv34e+dQM853vnRsK
bBwwdvfuvdd6loaSTAgUIOlJtgOBa72m7ewUo6jZqvu5tbZCqT/qypYHExTiplIV68x5P0TYCrQd
QALVEudjzeU18JYpOYHI2MyeSG6dLnpM6+4nn4WxkYOxgB8hKch0/8T32YMrjQdy4tLHvDZeooit
PRaNAuV4vBosUYZUWeJgQTnaVJ6c9gtB3swPXrTELK6x1w0MOuc8zFGl4DngKLf3lPEk2ky9V4pH
RhtkFFkNhiQDuZ8cbjj5mQH2dkHxBeeh9VIyyBMPBzdDhnbIrJ0yuQlrt/2c9GkNU5wINVAl4eBJ
EaiRc8z5rx0V/lLRJ4fZGOJtoxY3ioJlobXcmxHmyz5Wy9DOPEQSJgF5jUoms8vSD9Voerc7RxJ0
YB+sJIlQkbjlvrPytzSraVaTiR5UQv3SeqbPTaG4wejVJXsNTG9EIWGh9e2rIM2h78gJ5eBPmitC
9CWyP3QDL0Jcs/a9WwoWJvSNy753OTfb/PM3raEumzp17pDdhRxrXb/t3Hu75Kq4M55V3Wa77Ao0
Ix2JNb17I6zqbo5Y4J1CPQmpYJLIIvfoKceR7dUlQPgKtDwH9GZWnkSEwW0gg7Xz0lfmTxhFrPE0
VupPsiZFyp5EliYv463WmhysYy8Ua7O/W4cgWZEwsPr9+XIh+tOXXCff5XL5WK7UUiSx/9/vXa7O
VHqO0dTuLjftCt7dKc2If+7ycqUaURGa04qD4i4vF43tEEwtpo3FZaONjLg6qs4sNhmmQd8ckVpa
hxH7cDbTSKrG72RNLe9nRG06a8sB8KbYkBJ/qEV/Y/bdwaXts8EshKvCfrXS4TNvlm8nm79bA+SC
nAmY9fB+jOP3wihmgyf6kU3sWCY+9sHJZ5hKz19Hn7mY+vc8+5wpk6BrtFM9p7U/fC1L7YRFwS4w
WIjzIBSYaVUBzCGZz+m9xBduo7Fy0oDN1y+XfJ7LdwupqIC7W8fXpSP3clSD3/CepO/LcBmtp5aY
9e2gpx9lUthXal/shxG4Vo4YioD4yZ/0Hlh0jd8GZguSvHVu2uo4EiF9MB66/Nxwxr9q5J6wn7va
0tSdgANGw6oGIEQ3afYAjeV2gb3Eojpb9PKlMJckXFaQWbto1QZ27/viJv1mMGL9qA6G9veL/j/f
2fT/KKViPsRTmR/dQc9hjAEi1LOHYp3tCOOsoJbSbXpwKuGu8XMxxkeBf7lPNcxK3Z9ERE9OOuEZ
5AWfziUCiLy8Hg11qyvV1RovOmTLydCYZdumfg3Ed2sCu9elGqTESaVA8cidLrC4RLw3OKTAIteP
UV3Fvmj0bWly1Cfddlgb/rPc4sbekhD5jjmQncGpzunkfTWzewBjg16ESE+LcraLsCYWd1Kzjg6Z
CH17N8Xy1FTtWUlJrkLapqnKex+NAb0/Svx2ayE8bmXyDhDrZLTAW8USD/TosMWqEGqR+t66ldcG
yX2V6xGk5/HsTTo9TRKvoD8swjwOoUu0NtSO5tpUiTeYgPvIVmPf12/0KIMvPOHGzuCadaTSDhyo
N0pKEIRweAdXbfFYSxqXdXFlcYpyCxBvJgdDPXrRlAFfZMb5AlqvfgO/Gqp80X8CHEOTkUVWkDbF
rZ4dDLXXNqbR/OTNOj5dzfOuOOo9HiCbjoBbcfgh1OXcsPBvJqoWy60PejWtSlNMlagYtpPbbNGm
XhNj8lQ3thqoZn6Tobf06+ZmNomU7My3OYoeiA0FMCqSqzq7lVZSUQY1Dj4uwl/oYl8tst/hbqW+
FODK6/Ilku520gzLL9KEDmuSPjbmTpYOAKSWUwAFB2994oSb7mGh3MfF3OvkzMcAxc35KQEYgJOu
g43QviW0HVx07pyYNoRq/zFrB6RMjjU/zf5kdekGNG7pTM5joI8n1A3vE9LvKwOAVFCRnWGOzb63
CRYoG1RryKm+5tkAPmdSPRoNmk62scL1XjIMdwi85WMGyMOxCR0zq/G1LVI/64vv0RYvmjlj7l/+
kD7mbSSeTPSeDitDNB7K5aHQsQ57Kqg0c5p9S1WeIJV6gZmQqTRLxMPSOqrprijS+9JRb2IUdsSp
3g1xoxy0/tU0xV7pX6STkmfUbEeU32ph3md4/RGwaGfsYSkuWWzz7mD9dIpxUhBK1G12A9MHzW90
KiKhbbAhGfRQzqIYvtslfYuzW0NrXwqy8wgILssVyoDL3mZFsyzoWWNyDTQ6fpNN/Uez84MhlOuJ
uJsofnb5IGI0/EH90/qNG91p3kQOB6WIrYmHVqgvppUdral6iCEYimJkj86PS1v4onMeyqw7mH39
gToPgXiK8pHEcQHdVL4lppfsmsX8jDLwWY4LBqq06keE0A/l0sBAH3b6Ar1LaX016u8KlTXH0a4n
ESEurT6XdPqMWBQgOv6svIdeNsQUOsxum3e5eJwxu0CYFcz5mt7/oNXAIjWWlRzZawqf6q0zp4yA
jeURcvRD0fpmZBLhpzzV6nhXuO57E6FLFSn4/lGi33TomkE63HvzkyxRfscz0U5rqRo11U+v9DtV
l6g8I+OpYwuQsXZjesgSVTyOGnHJ9eKEc8pRMFviE1tfSLftrtCQ8Fp/dLawJiLvINffDO0sqd6g
nxO3PR76KSZ9fLm3TYqyZZW+0/aw2sAe81uzhlSX4sWd+vJKWDjAYQ6kmjptUsN5aDMbJcV8sIwx
oOPr0p3W3kbVu08Qz8duqm8dakOosCSntBjgnII/t0ZvAcQgox8yU0EXZLhT8Cz1dLe+xLJsHr3C
a3zigCjlk1Dvkz8K57JgblYvKH9C8pYtuDM8QWz7TNaMyLwnfdJOAL7m1aC+7ZaO1bNcrINVlLdu
+mdAZXHCc4fm11Jei7R4M8j/42jlBe6SP3cxyovxaaxqjZulN5cPUl/w1m9+KD6eAC3V23gqgqzH
At26t63dwh+acabniq7jLtM4f6Dim9XpxbH5o/SIml1ZOCzakm0yX066xrnIzq8Zj3FfOLoM3jHs
6K1PTC8EL3S/UQLTIU9u01H7xPTIIu+1t7HW87kXgEVqcjMLaG9+l9HBXo/bMGE2ah1r13aj0hDM
vTP//cMA0B3vAe0QZUKqE6NFkGvGYexa+5m9w7cduwsi68lq7ffJgpPmaE9RQoNjGH+ocZ9l8WDJ
oQ7RsQbEgtYB7y1ElsY4bxg7sa+kxPzIidiszppx/JksCnn+Y422ik7KDfNpvo9JYd8UcpAhwhE2
VF3/LF2bYT2uydmKTpaUTyPJIKVQ2/NCkN+erCrcwOpRLxacjTYH7VWzUUpSpqVJXSpoPqnuhpxk
hm4LcWptHQLNYHRYwaZIde1t0T7KMXvGm4X7Mie4x1tXyFa8KdPwYRvQptwx2drloF27BXVo4ZY6
KRU8vQldG+toH0zRBZxX0XfXgXIuC+qcXjg+9mCsG2Q1SazAnYWlaSgknL2EakLL3DJo+kQDkBbf
wrqwt+ncr63X3L3qoUSNhYNhFMVrJxG+CLJput57WdR5Z4z9H9kiv51MFC6uFd84hXcndLqkvfHQ
t9NLY3jnIWaWUbTKKx1bkEREBpHdsAf4Qk5PkrLPsqGl6fyZJvN+RYT6HPN+FnsBHTdwZmXOR64G
vK7eYSMYkY/QX8dhn37Stnf4CC0003u/MvQ3VBRs2UX6NZEcZZYO/zhiHrYL9pBYc+43tgDXk+hk
bppySwSqwlBBdVDD01VePLnVyjq+Viw3wHc7bLR6nW4OcRtg99y15mCFveb9obx5QrQiqYSUIJYk
Z6Nw+JmS/k9JGlafOtSuHvr4SLM5QEahWhlgwHr5rHmcn6S4AXbPv/foYBkCSz3eKHViBPhdgOFJ
b1NAK3cWyHg4fLMdJCrHbqfjALzVL/DQXyc4bpBTkg6vNjqhTGPsbZmwEf4jPszFbv14kFdONJyq
CaQhzB1euAT1+CJClmd0SCPndGZQV67wNqkyPap5c3Ji1jyv5oCWJ/PB8ZoPU2eclMSHvpxoYg3f
QN+IyuPchINlgwzuaRrzOUxblS58koWW3cBsVReQtfN5rsV3pbRWqAgDsV7/ozXPWs9c2k5B/Yxp
+tkcJ9ChBA+pO9zriZXd2GUO2G12v6Vw6f8z14P6ulGUdQUoTUbQI3C2GUJaW2JEHkp7k2NWyhpY
E5XuvdgTr3gX42rETgacbuthkfbRjaooZ9WtEM4dB9rHJBo/9Bwo0dy7aFfhavSq8YaId95FvUTB
NXXvoqC/paUSTNdk5ltNwgGftRuLQaEVqY2fuKx8hpKflCYNhykxaapnEFyJNtTRZfuU7M1eOOh3
ms6mBC3cfbOgbJMrmWxQRGjbX6OpcoKBdqBJQwQRvH3yGjQtGEQGNa2cyJzPHp2CY7NOJ8DvKhjk
MAk7HhmIbx8MjLkAiop3K0rwkRkUxmqkbz3HJXCqW55jBfN0KXXVH10gbXblzoFUpz/S4SKr1G+B
oGfAcK9iJi8BjTEune57C+uJkyAzSGr4XWLfdLi0MXYAz8TiMZeGsml0ZfBpud/PwosCOLmYLdqK
8EPXLoMxVVdRAcWk9RI5xp05AdOKUrqEJEkHnlO91XEKDusZJXVFGJ4374sh0o4G/sPKaUNTl9S2
j06jA5RlgSHQozizPIQpY337HBV8kpk8GfvMUayNEptqGBmDEcqJTaax0Xih4f9OOfyR18RG61lh
V9cs2YDlYFjl83ydjGLcl8VSbAvTPoweW1xWdcjP5zvSZRriIpOTYjBtSIvpkOYeM7pCPcSFtuwX
lzLENnFj64sPmQMvjcwDC81xWAlKBJO4NXeQCHTTviMzamUgCuW17hwSgqM8bBqsmqQ0xQ042ZiG
itG5pM3OmX41FEO/iXIcWUPtiXDu50+Y3csJyGfA9KwI1PI+XWOPW8U5RTKfGNLywYhVYsSy/LqK
0odIjhQe5JnSnqVrB+pgw6gWr2geZkwnN30n7znHhlJVva2WMakdKofQq6reLemV0Ktbq2Kw0HDO
3ihucU8+gPcC7oAeTt1Yyhfdue3S27viQgJmmwH5cxPp7hAo2ZDueLyPZGhYNQfJSo2VD5JoHZIu
8KlmSVALuHBL4rDGKka/hRPI/pKdLZi3bKH3jWMfBmdNC+xlwm4C6jyzqTfJ/CN6yyFoiuEM+p9q
b8kS3W2SuVt8Qkx78GnWOsY4i47PyDwydrTPSonFUTbKTYtiMnGcJ3cm6CsCeol1xQdgFjb8SbiS
yK/kWHJUcOwwP6AdgjTikBMciuSIiBe1vJ3lcm04aREw3NmoyIex6jHqMKDyIHNnd2iBeQ0YEWXO
ialzsG7lyYPhArsEDShxATbqnRvhNbQU4wka1/2Q9JJjR8KRczCe0qgFkb5A72HoeBg05N2dN24X
ev6hKsCVRNVyWyhnU+mrHe+7kwFNGlEByo+pO+vLQF+CMxzinZTEFai2bZI9ua809I+F8jya88Go
Oe6NsWWTicPWo34bI1mHvSieczgfay+IiYP8UDl82Q0KIeQNd+QSNhsv5z+5GBOVqwt/27QVxoPG
+DLoLuO3ygjnpSE/eo1YnZu7YY51NNTkj8JnnsCn2i59JPeceOYQCpVqT6+SU4mZ6azkDnJOCxGU
kdNak28p6qHd3LgTb/OIRsVJVZI3uoOcRHqY1zb8QV0SntG7FWEeCcDA3DwXgyTszme7sPdOCSe9
ZLisYEgeACrqdLLZbo/QCTS/EcOnXZvKBhR4FRjDK2t7w3xS+9KE2/qZk+FyMVR3W3ryVO7caAjG
LtlHCqbAKaf+zeWw84q6pTrcIpvlSEVTvjUqvMJ5UwWc6TxoOWa01XJWbItIzm6g8W3Z0DvaKJrP
wHlJ44vL49RoQ4gxUfWRmuxNR/zgn6PNlf+YNbTOhv+IO9jG1m7TK4kkhn0gdBLzc05HYlUVwqAQ
/86Ik910eOrr7CEjkpx/WXYVLSNULarxoX+f04/eIuiwQIeyTeBRJ7ZThWZVFdt6VnmrD+P6b8ru
e4MU1xL9j6aRKuV5QcV/jeN++QDYq980CwlVQ01aXF/jmEqY8qh2/RhF0x7ZxJtk/E46AguR14qP
JUv2VNKqszj7Ai39xqnrHwZVz6sCXeV0Z9K1RfEqnx1tOonZjcJopl0HOVP1q7r0CbT9sGeyJDNb
P3q6+hXZFRUttT/1rfs42LtkMOywzkaiaNuz5/X2BgUS4mrMrxEdV3+sdbFzc/GVa2PO4ZMKuMAO
fCdb84i1ycNwm4etowCU1fSHvt8PTFUYFKqQhZLohcEUuGGF+rPtExpOehbkoun8ks3TpKPhp1P5
brtOjx+CbclNJtZ9Dxavo/qyyHZNOYitwo5pTZwnG9vGb1KKb0ZxNacPhFfYK2CoOJjhvAKMiYH7
hsk24VYbOpqmbw+84bhrVoZMmLvuaDstnQ7Te1CSwkJ8Ib6QdnGIgqeNQ3vud7NhoKIG5crnWNnV
KcWmpj0vqvLVxZN5JZr60KkefpBr91GbkgqgiAs1MbPpd8YPtvFtF5m4rbMF0gw2d3S+EfiC80R2
JQA6hiV5h94O2zo8dIyULU7McjjVveh2rtGofko87aa1+4qMNrIYXVV9tYV13xnWZ23lr3FJgoWZ
zWrIqjY49xYN1p1BYP0RaRRRbAsFZ131FuQuFsjcdH3aTEAAnYGsNQtnf/OSC3wK0apWVq32sxZD
CzjZwEkob/vG6FkYKDFrScOn6ZQOllsTxLEF2wCJ5Cww0rWtuamU4hzNSn7Qhnm+0Zzsuoj77ipK
O/VgLyrUvYJudrbsuhp/I4uxisNl3+NI41wyrrnUHZs67hY/HgUF9iiuQaFEX0nJiG1qm21mezsM
tAXZawIe/gUjORETm6c7uOlnQu7YswzeBu6QnefZftDqyLg3i/oAHczcTbH2kDKL2hM9BwSyj65q
y9aIBa2uBgb7mEC8k+LoOJcm7UmjQ2jBzgrzSFUAQIwwGg33I2vWSIYOON9cWgwPc5ia2sCppV+2
momrGzYybIi1mw0e8VlbRBJEbv8hCtPbJaw0la2UBNXSIQPovMuNSfhaAXKBgzDoicoTB3QgKkvJ
O/ZW4M1jpYTM3ju/ITdmw3cze5h6K1p8atFIop4sPgar1W40OWzH8jNSrfy5iIq7tDA+rcLe9g3Q
KK/AMd5F27z1QpmM9wVvBRS1fbeilDj9AvBz7K++61+UVhJSijo8chIY67UOh4B9WW26LzsuKUw9
B9Br39yMPRZ7fbgaa8JFyRU5sE5xmqqSlzFTWH0NpH2lF+2m9cT5BeqsOptp+tbU7Msl7epUwZdZ
iPyq5E29N1zzSkWZdDBaamv47TLoto5B+TTHyzs+znByGLs2Wb5Va6YYaf8a6V269fL+Tehd5Ee0
8Hwq5O+xa4hxFlUC7qAXgZfStGsrCmSJ837rOCHcnHi7jJIcB4QkhdrxZAkc8eM0xZ5UZYwhnCOI
NMysRPkOrfqiUt0HzjA8qnFH1u7aJoaxS1pj3T+WABNDeKkzPSfLCKxEwmRiccJlFl3NVkVspcDE
qlulr9cm2lndIC1+UapQTVj50JK00Ermjw6ZfJ9PDUIp57buVHNne4sVQlBjDOA1z3lKCQjw8lmO
vG6mAVW3cOrzoILS8HRCucjYeVSHYdm3hFHACCZhAxmCIDGBEdUhIQWBP9RMjr8535fv/sn+/j8v
0y9OrN8bXyyB6urRulzWUAoRipD01VHLKlAT5YR7a726+Wu8Wn+mj+/OYDeweF2uj/IGDd7l53RO
uOpyg//17e/9/73GYrHR3cP/+Sz+Psm/j8h+t8YeXJ7230tiM8oCpzVlcbQ7Qh0ud3N59L9P5PJo
+sWQ9vvAuFgpIS6/2ub20v19/f7e+eXS33u5fKc6eCC2A2/Sgze8x7ZJaHcp6kNVTvqhX6M7L16z
y3cXr9k/l7nLgvnj93cyRFZ01daE0N/bxOtK/XuZiGApR5lJghGX/72Hy7V/b/yfbne5+vduLGWV
9WixRmIkffRtKomGZCB28/tEWl1hAnG5r//1bS14r25/763CMBbqk/WUX6w1Q07SgCvVGz6FFdlE
fMlWP1Cyfvnnst8fL99VvXPt5AS2/nP55faXyy538vvjQhXK2afqabf89+P8/t4/l11+LC52oN/f
+b2vy2X/6SZejydTExZpOXiyfm/w98+9/Hx5WtD4IFL/czd/f+k/3e3lNvniXXlCNjsbtN6VqCjL
NFMZOH3xoxOljNHWL//8SPiAUUCZ/X+uHtUwW9ww89aOiwpT7HKj3y//XEZQFXb9ySQn4H8e4Z+H
+b3tPw/1n35P88icQtX5388WfSG5D1fL5eLLDcxmZAb4z53+r+v/eZDLj/9erXhls58zuf2PL8F/
el7/8W4uv/j7XC+/c7ksQUG2HR3jW6ar/35IkBFewv6qsWf0oZVG19/GPelbf5eL0XhWLFFEyynR
m6fLalCvTtYkq+uDaeROwg5O96Hc6jngb5SvpNAYyrqJ5bCptQ9AmvWO6W93nJEhHa31O7p1nckR
2262g7aS2svmrOe0zlS3fFSjTt17SbbLp+GxlSktR4WWpkOCKLFQqP+kHYdNNNwIrT5ZCxtHJKmZ
RTnfzs3wZUZRkIOKQpTWc/ZgDksPkDikYp4D1W1RpOlqtCs19csrpket8fIwaRFFlBOJi30Hq5bo
lK1eUiXFELoJHdh0qUoe89Ik1+TllSfAjn5SkyY9ziWhK2gBGGJbgWdXCAIohZmik1IBcOGuaeVh
UmeyyMdFvTNdW8caxzOzOa5OzgulCUebHnTEKCh0dFfEYQoxqjOZgQ8lR31e06DmrMJJ7waHp+0z
81G2kdIzy6Ufg6kFof/yZJjFoWqaEypdsCHCfGtH6JKk/IUUUOkWZvyGCuUa2zNtz4S2Gyf2OhDV
YU7kNV0JzhgZbUBFrUUQZ5j1DKYAhEWm4djy2lk9ZAk3SR5jZohLo48+9HHoLBzMhUts9DD9CIcX
xh28N2bqjEcHqNEzTuO04H6qTL2C7DhhClevdXKCED1lnFu65KUdfjIIIL6qUhFMi+XuyIxylKbf
9zrjbwUiSWravNIm7fRGjOa2ncZnaskpFC1p4kUvvpz0towZ2qML5LY2reSdoczzvb7GQ8tRoTIv
Fh/UwrsYvGTL+L7cN+DiESIkXegu2rgzgQq5aDS2uskfHqNr3Ofu3ZR63d4VPGmoVOsMqVZIY+Yf
3YRG4ng+M0iiFwBvMDbgs9TrnOwT5aePyiXoptP6DtIzuz8VyfLNCJsyWTAeaM33XnGic63LPy3G
Qx/jrgMBlDnoNCOVI52q8U01MzlPOdeMKcagwxtiCjERRFWGxJEpuyWHJGH3ABNpyDLD0fuXiHxk
eDt4LCuEV3BbecI8lo2SLKh6kFxY4OerTlro6JSwBGx1N2v9Zmndz6aozE2sxh/zQEaZqyj+qFGX
acaJfkJyTCqsXF7ypazK13pK6GtPy6vXzirqk72mfDtehfgkNdKDoQEt9TL1bukj1zfmIoiS4ZEE
Dfxp3rV0qb5rhc5rPnQEjeZ/8laT4dJSGNN4bELFfU7WCtrKygiXVCUDc6johSj19cJH2h97op5S
TbuJJ7oTJdNXqX5YLSHn3gzPXXYPIm+fENMXYLNh0HrNm9YPZ2ZoJSnqZDD0w3OtRoZPiDidccjO
NGkGzhvaBKMtJgWsnxl3ZE6yt0wFAHer3duZ+YzrtDWxrRUFZyRRtmpQEWJBEGO8VTW51wwEl0Ux
v8Te8BHFbcfUuP7KltdFz8GSoQ5V04TZvf7ktsnTgPvgWKU9GdpHTwtVe/A++km6ZLXSf0WMB4K7
hy+t/8AXDHrVfstG64wu82UoIOrp/Bow9ZOhor/rF5OwJSQtfSOuI/QhtKbmXZ4k5PwtVbKfP+1h
N0TFY17Jd01WzIX6+dbMlGCUeAZtOomYJFi7TQZhLZwSrZI0WLsxiHlP+F0tUcdlH8OauNU1CGGw
WRyaCQsWNq3W7zkjJuQ5Og5+H0HiSxN2pRXdoUbptyNubX8dIdtTSVYNWKNKoeNQFK+wx4tA84pV
GU87QojypbGglK3wiwJaFeh74g5tAiRJcmEihsp+K5Ti2c70u2Fam9Mvg83UtyV8yxYIIlL9q1by
rzLV/4gWtjENV1+q8IOlU+KYgeXkllHupwRjMHBjqpXM8auGSmEq0XWOc/2gZu25Fbj1q/m6kTQ6
BQ0rfeQJJ3roCax3aq9320mx6WuqzQ1zq01a22ZgODHn1ng61MTL8R+pcrsJ0YvQHu3t2M+IcGGq
7ggH81BRn8ucxpbhHNrW/hBps60hlCZuUQYEcOwTDXZWDFCXAMgI/Yc7XpE5CQKqMoOWXXcrjQxd
+zjkAYmH9HGUfkbfAEIoMpQ/hJ9dJ9Ew7QxiTs15RKPk2KCfu0dTW3ZOX5rk3eg7ILwnsh6fqkkN
Ta1AiJ4gD5nb4i21eJsp9aun1tnV4MeJuyHJ/h4N8GNpFc/z0heB2YnHpFv+1BPglRpdDa3h0m5D
O55Oi0uGLQ1XTSBl1WyAdw0ymlowSa0ZytimOOQRCpXU3o2Ek9GG3KVvTO3fvbh4tBu5RihvMnVE
4FoAkine8on3RNaLUJfUBsZwDeLOL2Z8bmpHUytv9NuUHEmjW7MXkNMWe07dqA/Jrg/T0UZiX88+
n833uZ/eY8FM0CmQhLo1bYKUiW8Ju8pJn4x2ehva5TtjSDvExm4BminN8pH5KhM5tb5vcJXCZEdV
lWt8MZIHc0GQUi8pMWqaIQHxLDvTiz+EKw6xxJZDd3NbuSXSj975FqYgVoUddiN7JAyVyfgJCBgy
NwI1KrUKotUj1Fd3ebwy7RBGbDFF7SbbO7ytCFEaZO6hnhjTY1IjxnE2a1Kv2JsV/dgWkvNyhKDd
dPT9qqNuIRhtGge8s/VHLTEeqeOr5Ekd1OYlbfJ2o87Fs9cpR1a+h7SDCiWlw0sfn7WGMsHSdz0h
GVMdhWIvaCELXhYWCaQSKZarzciY8D2ZGQxKpzmn7qpe6MVWFbMdTN51XtcPhTRQM+hkwqV8ekc3
+i6K6arOR8uHFPSCKuRa9/pb6Ra+I8e7po/frRIxgfRoQ2Vj8eZ4IJUJzRh8sdDUImd8hgkMo94k
XI1F7KXttJGKZtq6hnrNR3JHXORy8HAm1+UZbwBqG8xAeGb4uMgXu6cttxSwBkVcw/ynQYLLh1fT
RM9plPFjbRffJGkifOshvbSefEppxO+7hKkKgh4H1wIeA3TnVTwckW4lEEGid2wwAUuuHtplGzpi
OBmddyLXOSefEy19keL5YrRuKOgKsFCT04v1Kwa6ZiwWTX6DF9nhZXQcHAQlKqtA6g6pr3jY6bMw
WS0f0FM3vOcQM6Gh3liiS+/7AQCa3T+ywVFJ3nlf6iTltQZFFOiStXej/lExiYrSPPmO5nczkySC
XVa+dwJm7eAy1YCMr3lI5gqaNB1TEdCcpAGAAG8FRViLJrCNGZ8x60OQStB4CVrmQHTwCxQIr2EH
l0ODDpzamORVfJ0Dm2F6beLHIjXnZvKyNZUuvddYfgIi39Cfkr6KZOU6TusfR6S0xzXG5bnxFAn3
PEzVpzahSlk6QemNSShK3ZBx70nG7dGmWIxpshEIdaYE2WSdRWhC/kyt/ezaRgN2SEMfrU9/6Eox
bHGH6ex6bDWEYuau/IiJqMgc+47wJ9rjdot0m6THhsTYjt6tNZRMm2DnbgCPOL5dmCE4/58h9IC+
WrUGnP5Ci5zGJ0DcW00HST2XMNRSh3OwLW+xoTLsVfJbg944M9dPWmLVjjHbTdsuTDEXUBHocg3B
fHvNakFB9MlJufUtMJVBojHxd3jTKD96pH8QVHmIbKaDadIfG5PAA9X0vQQxcVFSiC5WjOAud30P
U062WKdOeo+lIr8Z7RieeZ1OgLiaOZhxSsOLa7b9EN9mg2kiImnfSMK4ktVyvxi0XIbmvTXXQAwP
0Rhor6fGRDI6NdGTOyKgbdWYuhNTPlpZDOAuWg4VhADiFMYry36AYZpW1kcmy2QzjLNvxrYemsb8
qKuYlzI+gQmvMDnB8So5+7YQlAREPZEHClLcRgkyvS/TFXOfp8LhU1qWIzhTjdfJHM1zPJWnGSvz
ekjSKcfESeTWC5QO9IMDX4bhVRdHAp9sdWIMYCkPZm2Gg8lxjEUKJpDq4gOdn93VuzuCy8tzFjbF
OBqJeBsS41O3lTmM9OFBnaPt3GuZP8cFueQdFSGo6gxLFxQ0CpOYT0hOQWWwWSDpq3PjB+A+4YGT
/GaofVk3QY1auj/r6l2Kun6TtE6Qg4HdKB7vEsfSPyzX/U6ZL2EVrA+GPu7JO/GYPGj3reUhndIg
BHkG1jkCoNYbbNMUiiACrP3k5gzG9dnXEEU62uBSB2SNr3lIeBB3vGZaC1+2PyoIFNsa0R8hhE9Z
UZ0S1b4aupYQF+rnEZ4JzXzylexitfxlwaYWy5lWwGtjfs1IkpqSbA8GVvjEhLxzqvHNEf/F3nns
Rq+lWfaJ2KA5dNOgCW/kzYSQpfeeT1+LyuzKzAIajZ73RPfK/ZIiGIef2Xvt8SvOu93CUttQlXf0
nbpbaTCOi6UmnaXB1reMLAS4eCrxMKTmHZtUhtpJfh5wLEnsKMGT2m+Jjv4E/RM5ZPe9kFmE0rpv
isYCjQZ5h6XSOdPFSShsPkH9eMZC5kojm9eKrmMALOGCkr3ZYnxSB+lJtvsCruZ8j8ON3OTJvMsD
4M9DEuxptV4t+95i1o7IJAfMyx7Z6bqEApsCE9pc6CZq6c6jfkA2thmaftuZQEYrXM/ZU40D9CCT
nMs16TRVpHlTotCJDQje8BsUnqQaTJ5XKCEi9xafXxgvnt3jPS1Mb6zl15VubTU9LKNp3pZT4JdD
humlNnskVd1XBAx5JgOD+gJPOAXGCHOUqpLua7zK6Z5KWt9Lq/JkiG0UMgMhwaSVUe9L+D7s16LW
0OBZyfdsRq9RF3nzjCFZGkicTmwV0dX8Uoo48wJ1m4Eh2RQD4X8trhYjYbUn+te0YMMesO10g4Rn
zTYatDCQsK2GUC3b3PFlySq+MtKnaeLurZcIWquRkmMwOsde89hYAhSIhOyDKL+rwCQxKaouXRj5
WqrHmF6nY5Wqn4AgdkGU9DRt6JHr7ise56cUFZsvlba9qXnFE4xj0hvavJTGsb0Us28TyTnPcYjW
s6vZfIEAk8ogJNMEUvlQbRJMdm4WMAuJ4+8yyE6yiaaJFkynrdeJno7bXTSVxHFRZ2+aUv0eCefh
iVXYXW8Rvr2bqFnMZWJ+Yuf7VKu+idzSfbPMvpMMq+84jH6tRpclRKgKfJQE4nV/Ly/XJrJ35m3i
bspL8YJT+SNWA1/Vh1+QLJfAxucVc0YpZuPlg/lsK9NxbiSUHDVdfKk116ER6MrY/plsr1JbhZzK
KDyq5lOmw+vL4qL3YwSMBsvmTVWNz7xGUYMoFSKXURheE85bvo94tD500yTaK5n8hAdVcmO2f89C
RTsy1sFdF33b00tNJjf6mUcz76k2oa7o6CycNgjiDaIOFEloKU26BQpeXptodslOrRvD195kQ8X/
oT1PeS/xgDb3JQ/ehgywOylLZ7cT2usA90MJxwGIYoxEMrPDExaCx3AxdsqqexMhCHNOJyoAgyuL
p0NFc1b3Ws4cDtfjoN7sKLyrfjh4gxAxX62dpmi4ywSdmtGo6HbGGgmB/Bo1LVRftbzo2fg4oVPw
5yi+JeZwImxD2ljsZAVrWJcmEB41heesPSgfSKk/TJzLrcyFmerPZmQ8gIRy8eefI5tUzw4LSjYf
2oZXC/h8RCO7VpNf+07/lEwkIfxde0xVPm5chjEJ939zibWNrA77ur+ktXFuOQBsEedO0ylvwdq8
WlJ4Wshiq5XylKrGwuCu/arqadUKPGc9WX9MSEeWfxTeMtz2POBqoYrpi9LeLTJuKp0Nchl0nwWB
bFXUL/ABdHqa/sHMxBGRReuwpKCmQmpvsbHkF5NIacuTHwoAhaWM2m1EUn5FebRL9PTQ4C2WU/07
shrmVE2zMoWV0J/irTpXl9RI4c9BgK2GCT+JXHmEP32kSntoVDaxth57SYr/Num0zygo7ppYJ7IA
RVR0NaEhtMt4KiToN6mBdCMGfzFq90En4c4IfpdCelRXzxqOnUcpfR/QOOgEgEqhDD95VNF25pWr
dcqX2Xd71Y4fIOKE+7JIvzuiJXmgsvdZGV7SAqtKoeE0bldqfDxe5nQ8l0lMIFT4QQnxIa8yZ5O8
c72a3/s1mNCSuZFLuZ2CQS9J1VFN5M3936Ry2k4cma42M5qVY/WAap1pQvRuYwlad6qnPAuPqKDv
c2sUG1OW3pZwPMm1fYjs4qxyhANF2XZlicSA2HvS1kgCi1/jrBHOb61XX7qWfQZVBblPLe9yCU6c
mXO4GLhjAswfBrlaxegF2F4NJnpZqlRE4+YPiCE3hYmGpED9Mo9YmCIleEkSVLGgmweuRvMYLyDY
5QoxvVSGW6MuRkd2umVKNqYZp/4SmsesLD4MUb8jHb8OOeHtMdcpr5AX3A6mR3q9XZTnuAc9qpJH
Zo596JEh5mjJcpGC4lBkw7KtiRbUe0g/3PIkT8/gdfLqQkVJqOiAwnzVU08WFrv1j6o0+34yGd6A
aaIrp6LjKi7OWvYMQcaNsvLWRN1rNKB9XS/BZa7VTUF55IcGFwqz/At2vy0T8dfA7C5Mbq9BGxD6
EKgjp5Pi6Ul1zET+0EXqWz4B5S67iLJ2JKnKXmA5d9wYi/gB9QL3YZmhDMPjakc39tDN+WvVJV90
v4+j1XV7Ez+IViyBC0HgVa9OTRW8UR70+yiiRAkY1J8kS3gNOioHsX0KignMu0RMh5zMGiVDDTN6
lkjpqKQLvebLlDPbXXrTb6q4cFFajPT0CHEw1DAZF1m6K5ozlDoWBPwDMKykL/peeInDo4gDazct
0qWiK9+HecoQ0woPQzzSNEqNr82t5FQJovtq1rdzmyuEx6Jlrpc6ZBNh0qhZgDrzQNmCfCVqU7KQ
40NpdnCA5ffS3KKpgcyx/Xv3Hx8L8l3C65L1jWtmcYoWuFK5V3U6bXxebrOIgINierVEfGbx0/uG
iaeqtud9aYI7ly3z3WCOrGCg3phaL+34e/xFoVDtRcCkT8kdWptnoibb7UCF3ozcw4aGAWTcPVRT
+dETKMq4h7vPIo17oQz21gx+TXMG9pKxGqqZGy9tPSCXREXQ4k2R+rnDwkRpb4zKD25gXjRU2HkQ
fGoJaHRGRJYLVUnYWOQjGQlWY3AsWWT9jGvJFkmINq2dGZhfka1ifhGbZOYQJrZiry3xSRZMrDpb
fbHTS48UAY/wuV5/XLxuYDRDIU4teh9t69kSEDGsYifw3zjDnJwW2bjPq2uVgGFAWfNQhDjcMTLt
m0ow0jSveBg3jWl9k89hcjOE5KVnd8m6OrClnLEhWX1CDkdcEBqvCLuYvV7uDv2A7rEO62lTzkjW
ELrxstb2xSB+bFmne4Ofgk68XqM1ZIO8XcWsWq4sjXTcGeMdCKlrkwyvU95SDk0JtkYt/x3jpT13
abcNGW/LOp2yRuw2jwUQFlxVnh3Jr/FsEr/3iwoqOcrN6kWg4axiq+B4TB7y8TnQsKUMFj1aFCKP
LbF+T12JSrhEmWEn9M4msjwYMtsklpWX1Oa0TjsgdSkjFmhQ+pZ4SNEzfTEGcaHHfjTk/KXNrcyT
GgwGgwKCIpRghVkq0XCoUxIUmTyJIU27vBNMDhlSodNk7Inxd8nYlWBprkh2WiTjMulpukUZxHep
R41dmC9bxseCITEfGVUGA8sVkkAwyq2Mt26ih5M0CEtFZjmpYSigUIdHJSspVLUaZzGknw15CpAv
vtOkvjV2Me6yeXUXZXhGVLHv8q5HusNiql0YPplm+tEz5ONuU0Ixr5mYZWW0D5NhLaDVN93A/8q0
Mtzy1c1NztEsjSrytnX1FLzXTFgwLknUrt0J4wCmQQyVYQZNj2LkLgDzAmSOYWcvS/Z2uAzSiqDJ
+8ojxLWh5mftYQyjte9rJn7x0o/sy7hgbC0kkoZAXMRzwO+atL8jxTV2W73lqRkJZrOTc6jDVeiZ
20BWZT7EWJNaCub5gIWGbmob1QLsQB/L5461O45SDjFTNfHYxOdCyFe7EtpWyH3tDzMJZXWCQSMt
SH4VIPlCbg5hKNrjyLw9tbA0JOn0bMCJZor+xNaM578AP7swkYVjnhCUyFidvhVsPfrCRhv8QtYa
Z6yL+NSZ7E/rhqF9pU3SkQhzVi02sMAOuScNxKttF16hr/Vn2enHhUSAlJM0i8vnwli0HZ4zkgZF
OR9Eu+6E4O5ueoUci9FMiZ4Qmb4pe8ZqAkIqNFChHtk35muwNW2WoT/nGbYxUykCxxJOoUKJ0McK
3ywv0bay1pfkFTgtA+iZl7CWNbpDGJ+Giq4+4a996Qwe20DpDCh7KRoaXvZuPj03Bn9xrfMj1RSD
2RQaHGusZAxreNFtXUEKnp8shpLHsLyTGaFwRbHo5lnxorSF8ggSwQv42UpFlm/NEaqsVZbJrscz
LJTgSTjsBI37RpZyyVN7UWxZFmuRXvg2MswoGvh59QehF919rgbekMwv4BhO1WAOUBOSEj0l1opi
ZkW0ABAgpokvkn5FDkZe18PPSjN617T6Q8gOlcGhrZK4Gs6MzY3qW+0yHqI5uQ2rU9cKrGeoqdYO
n9LghSQibDo0qK5a17u+ODYFV7Ie4JrihQSZpTqLueO4mQp1b6o4OykrdK45USnfU6h/yOrvMC3f
fVHf2VXi6Xp9W1pDPpCuwhw6+EC7x3cL1cDQ/RhAlnIncmg9YmcvhjQOl5Eds4F/KokGr42kN7sR
FlKFRnY475AUCMn0ssX6ilLBToe1l4MyllpjoRaZqVjpa7dqyVmZT3PqctveJ1owHwysOJuY1kcU
PcVsWE4+sbPEVMQPnZTJfmPdVCFRGMrz8zABqGplpsJT89QNbESMEd9dWLRggGzwOqR78NuH56jt
3jKDFZn2qw7xzaLbpwnmrjgM04tQaQd6/GqbyJao2XdNqUfXsMSVUGqsDahVxhY9bzm8AY9A0x2c
057oatF/jxYD/SphBD+E0mPHUKBUM3tDyCMs/UR7GgLawwSAvocW5EOidW8ic4YcFot9niR3kqiA
0OjQbcylKjeEnzDhHOj5oMYx/K+KH1kbP7tBpmIxyJzk7CHiuYT1mX3iKA/4XswlkkVnrJrNPX9R
wlWFr6ip9GwbaWA8l9pNpWSXy7CFmkC71a2dHEp0yY5Ww0fCC0jC2JHrqHCUGq9N1I3jpcKaJRqE
LBPorKj/ILLtyh02oQrWNphKYpioJM9YlT8nZXvCWcbU306qm7xU30mLFoTIzAdVtgMnqhm9RqUO
oa9mcIKBrr8WhhPn0hez9vFdCndsX5GxS+IytKzZlqn4Mk34oCbpK2nTksKGMydR5GUbQrW7xusb
nelbLtnm4e9D+FS+Bp3JQ5Ua/LWt9Qi4YNrlCMQJhlVXvGnqW5INWbAZZreqOYeDSnlM+njNM5Vf
2ioaXUVVSYTXdpaBZ0ws9ksYR0BlGmbaZZsTaxbQyOQjVGOY11NZ7+upfRzMatmqGJC8AZjSREIa
u2O2c7BA6i0vHlzEFhalzsL7q7CJo4TjjDVQ2dN5paWnNW1/GSrrPit4QIsFv2qlNJfOJq4kjUFS
8v0I4CViopx6JBIymBnyM2bEUfg59gpMUpO1fNIrz5pRm6g73qu6CLbRhMG6BF3WmNecjZiLhR05
Mcr5oJL8gRWrAkXcLYGWJZi2AmPAGl4Cpe8nP89r4GHBBSjZOTToVWjL0MFW8GIlwslLYkxxdlQU
OdMPRy4wNtO6KVpzV/cpYxgDEsfM/lNwXwqzjk4Ab2Yw3JIA13isa4PbFXnoSxn4t1qxfk19wHvY
PU8EAuHgotwwZxS2LVZ8TVu+xWTtGg06a/JrEnboLXn2VU+QNGSTHJteQvVfzOFx1KqnJkVM0XFx
qe3jlLZHu0Hhg0/TQ2f+pKRwDUxbfImhwSevkZXckufmBKp5UslKy9i/eBC79zaSn0OVTE/Ksuaf
VhLb9pIHwBTfcAO2PYn2OEUyfwqsxB2T7BFCBHtTEyc/MnLkdPN10NgekI70Ft1QoHCqOAHphz2J
S9LQnAGPZVtkGQRMBdeqZUFsMotIFQLNmOklHP/zS17oP81Cqjt4A6pUNwqiI4ZkgsgMQ0IQ1Pqp
wKeVrtUZe5SrkURYutMWwyYJ7LXe7RWISX0+PUjzopx7tEBqpXMbiHdwKchtt7UfNdXAGcOKkMpu
Yc6VcjPgcSONKa8RPTVWdOzYpTFz+1BF153Qf3LaW7MvdZ3ttnCUbRFxtcR3WQmXL+SsL5ttK5S9
MWTcygEke5lSvRNggbVuwq6kSj+h3n+kIv3sICpz9avbseZ5IXfMwQeV+sbSgqtlCJmQECZJCRs0
DT+fWoIEEbjYmDCwsdV5mAc0ywifOGGJ7E2eeP7vzc8Gv6QbMi9gTMvQv7VJ0xtpq/TwZ2oJoFfN
H5IrXsg4emALAYU0kUIedGKdbdxldUA7IJRVvcMeVcJzbQjwRnJEilOfLzUtv8zW2Qy0Y1Urn0ow
glkq0Imt26yiCxG+ZBawsKLaD5NB9OBh1uatySuoQL2Xc3AHhvSq9fFvo+LEhmU9bUtAzWOAe775
Kcz2xa5CptFFea2FrwTcOTnTSUqxd7kYzhNACbyzI8sTr7diJHWyqPyQQrWuzMzTV5sLh8+3qf6w
0LS8aLHPE5I0t1DEF0EQd5iFowMMocOkL3+G8nMFIIzCPT8ZgALTos633azLHrI5neoCYmNhbJVx
Ck9tV9V+2Nb3+MA80qN5+afiAHEemlS9Jp2BHiD2ruOEx0iW/EQQ1zAtdHutIL0vAKcoDKY4lLc0
YWQHSvOIBSKyj0w2nKklF8DSY8WbzOIxqpqbRnLaBNSBX4O8aHy0rsW03GmY+RkAczc163InnmHo
mVp6Soz6jigevLpTxcZqYokx5aSizdm27iQAJdW1W2QFavPg45oAr5ZSlFXtrixAfZDb5hJJz7M3
FaRNLecYfjURpXXhyVV3CK2EpCeZhBAURwoARg9+zUtMs0iKjwcYlxKgC+HAUfQDgPgOWejVCWAF
O5RiV5rVD6Orr0LudqSQk7ylUO9mxC0yD9Ikp8hKWNvjrQu1z0ocQ41TcyLWnnXYr43GoRQ6xMrB
/jHn7oPhl6itZzYo26kI2ZWkR42mNAopI6ZQvZrJdI1GJNVjj9pD2VdhlvsK4wEjN26TihmO8VSz
rWqZABwNtFmjvrQTvJuagameg1npiMyzC+NSLNpDoCX35P62vmX2W+JKtnalHALu5MJKnL5kQWaA
TEoSppFY4BIsEmo9aS4ySt6zQoqdCl1MC89Y7vJ9XIKqHhTf7DqqEoaNNpkXm0rKTmJqvgng+k5b
dhWkHCr1fVb3PS+aGStM+Yru/jue9J9+KEmfUl1NzqqtLE3sy2ZAhjVduxF9MpJlYY+BjOGZdNXK
5THSzefEnHayqu0xZdau1KmneJRWvCwanZ4bot7itT39oqX2arnihtE2zmALXycdrZPHTyTrtyz9
FNoKOEj3DHXvsISpPH/lyxLYbgP6AKuT8mSXDWok+y3qcZ2z6TxJYBI2CO16hLPTSc+tB7xWDLhz
60luhlMflNc/lP//Tz34v6QeKMKSSSP4P8cp78FNgJH/j+CDf37TP4MPLHONMNC0v4gC9V+pB7ZC
IIKhGyQXWIZNPr3x36kHQl0/xcdZq5r8BoLw43+mHmjG/7INtHp8i0FYASuf/6fUA0shHPrfUw8E
kQumZuu4wokP00x7zVn++leOcmzEgox3eFaif2rZ/+E3Hlj1tUvivM5IyZwhF4hWGUShyGkYxMqk
B1g1K3yRxt/GVP0unII7PWogyswxaYQBVILYvs3tkB+srAVk3cGYYX07V4KGWW3HTR7TcjLSr5RE
fwarailfGObNh6nWTwsQRYfx3HI/totFmSmUjarIwU3v2cPDzdsCuVtH9pBLm2Zm/rNA/dDaNRH5
FVNYvR/RAlWDytwklb2iybjHJC/2bKvoTUC+ZRn6H1MX+J/k7ENqGP5hugvZNOv6qU2yZwvr11HW
9sjZVX8KdzjOkIoZ6BFH48DmHNVFUTQ3NceRp2v2yTSXfR50I/faLHISjeVsOI2HMevVExGw2q1j
Rgp8jPo8wPqozwMbT1yhqZ00L/i8GZ9POskpGrNjrUJI1evodCPWOosJDaUN6svfm85Q91Zdz14q
k2DF5t/O1NGfewXibW4bziAlmpcnmrS1yA5zRCzdC7IKLzo/r21oJXRlPFZNwyRqHr1aYVpgG3rp
mRWRvcJetfs9E9aKfmkuFmWXivmnGWeMgdoIGF4CMJKVmESmK+7hGdgPYDAznW5NNmB/HiVnGsrO
qQdJc9pEIIBm1U+jah8Wtw1icomI8vZo8x9zduupNBVHuGJoaZokQ+dK4qk2lgFmjSscNbUptCeC
ensvL7PYEzrDmZJEyLpDwkh28iZHgPwC0QaoOXOSMgQ5IpmvMrSJdGzFHSMFTIGiQwuIF/NmqMG6
ybHeAz0a/YJbo9pn1TG22XXXZY7CJU56NDrj5BhGlbnqLJFMzcio0wzVLagXupVAwlIsPxWTkf3j
DX8aQ63sYYgzUjfQfLQ4TEl+vdKjvwUBHdAU5I6u1qwcrRmNZVDt8tqKd1YsaZ4W0TwWal/eyoFx
v9nKlqtTxbcxjug0rc+hrNxT3+FgXjrqdOTzay5qmmp+G2oKAyOESJ00PtbmHF4Ap+ylFIN/ppXW
Z4qHxyiSE3kRLSgPNEeRjdYgNl2tVvdoppMfw4rO1HOf0KR0Nl+EgEvFMFzR7d2kWrFx7k4kfMv0
AZ0Mfr434tWgeglHwz4UlOVKGybe1ANNGlgXWnmYuxL7Dfaawbmcsh0DicY1WRa4ms02dhEnMNS4
TkuBDBft7LCvckZY8bBA8OmQSRC74qeM806WgqYnZ/Ph1Hrpz6CiAPA7o43nE6fEsqhfepNCDewk
32a94C2NjLKlsl6SwWp5OpERRwI9HDaKjaiXlzJBRCgg4K2Mrps8Jj6TBtJUSAdxSgwxCmXQJgSc
tiXq5TCpXg1SQYlzP5hgq5AgCw5bukZ0Dy52wydUL6xEcHs6UsufaMQNu7jRNVStck1l/FS18hnl
gbLJ626HQxYXnSj7jQEMH2xJ3bJPay5afjfV2SEiTUnopLqPKXuqGqgw/JnPJnozhTH5P0YOvmtU
vwsJKgYDIHHruoJZ5qrdauvX2VoSL7PITM8WGHyxAMkflBGBzW0hfOJtPb2IlptcZL91OD7UBtWx
YPROyg3cXyJsg+kQa/10TGso18T1fWYTqKWIDooJwz6sJhAY3fjbFFG8yp++uoxJW4Uon5N3OvSc
mq6m6QYifGiVS1xse5ttaZEnN4T6xEpHRHOEwQMpcb/QMPguMa/mAAztS9ncimXZSiO8evsxspgm
RvryYgtkIxXLsLlRdzXX28wIw6jaJ6Jg3iEM31iUYf8wmOwY0srgAaVBO9a/58Ec01gjHl8FWdqA
XgUvPrcqNaCHDTH3k+UsogVfwHDosLvnIfk5TfVd/EQjdViE/lWd5YtB3DOsUu2Y5Bab5Wkf5eRL
C1iCSaTTKGQD47BKDremHGGuQMyhBtk7SFVkouH8Tejcvhrnt7lCaA+b+TVEAg0dPX6ZZOUCe4eF
y2uFSNirm1CFzgdQPY9l3L2xic6AfjkukyOrMPQI4YKnQUYeqbXLw1IMvwhGcNYmjhYEd7oiC9KL
JcTvv+UCRrRjI7ZjtVpe7TY0vb9c7jEyN6X1qmZGwoI05CEudduHz8WKKULWZF9YwVooyOLhKs2F
N+C2XiwxOUWSNKhYoWJ3vRerhFcMsfURx/F5UHJm9SjMXM6WJ6lpH9SRO2uQdD9Cb45Wk0gXzZR8
IkyuoX4I6mnxKlojSng9OBJwuhsLcJaqCiAiG+QjKm0+x+sDxO8AwodfMv6NW/1D9KiBo1g81SoA
sbRs4XcM6r7NB1Cpr2wj7+cQIHAfgWBnwXFARfvA0WO1/OutUackf8del03Hwl6eoMJDfZlmDw30
1R6tD10ikEKm5NfEj8UdyFez1BsJTxGgbWJ1xp6lSW6VzjjVVWVPNA9oVE15p4wo932C0DbhOWu4
qxUIlV0WL295MFQXfj02KNoMDYkbh6mnJ1OTIQ0pFjX/eobjdHhi1qC4I4qyMP/mpbqQm40M0hZs
d3mK51yllKnNrd2MxW4i7Idq6ajbCQlpQ/EzEtyLsacnqhvVd2DIr22g38sreC+sBNOru6DWDHdZ
OX99rjPnpIoKcY4ee5NJ6mKYuCeYkOuNo0RXWgymWqEMpZxhsJooP33OrbQyyOe2HU2JvCqOOHjw
vER1/kl24bXTtbPcMCzodBT7z9MAtT5GeG2qni64ZHvrMUh3XaQ/ofI3vB6LSWGY26LD3SF3fkr9
webkbDZ4csfmY5kRkdTTzYbxqdThWbXKb7U29m09H9ROgeVKP6hXL8psAU7hEpNricBy0Efo6yt5
ibYDzrTtQp1+jAvrs+h/u6jtt6CDCkIeIRmFWfk1YYpPv7SetRnbLlcJTXB1wbkN9W9Cg1XIeuZP
nF2qcSCFYSGStUxwGbFUfEssLaAr5BGLWAoy+96NuJah2xa3GcksPjvzPUY9WvwtW/ruHDIKY1rG
1p9HqXRM0LWRtjjtSr0gJVsdPhcbcq6x3JlN+In28AkJ4MFa60q51g7Ft9DCm840lYV37tdRfJ2Q
EfA3NX5ociNNVDIv2WiUnOClxMhIivw4f5Wq9LYseAWLwJOsXcksWkFhF7RYaMbliEH0wUyIJGAJ
9dQpM/jBnKMFYtBjP9NeWsY+HRMUmdPLkpPdQHEa7KzJQlaAa2Fia8ivrDMy6uytYif45mz0pXWK
nCemE9hUpUF9a7EuLVDABJHykjXsRIMBDCFzUZbE206o73ATzkkofZqRda8raFULxWB+mQN3W3RM
h2I/VHgD2tLaLemDmkqEihn6o4IswhkTeElDeyYEFEZTxtM/GM2uEMUesj2ztRidIsPLjaFxH8yr
ZPRaOUNcThA5lwwCA6ZorDBJLuwlfMFRPSID/vtf3SLJTUwkorAsINgQmfI/P/P3Pnk2kWv1pKP8
ffXfm79PqDz2yFLWf+1fb/4+8693TTXyA2WOd//j4//24/+++O8X+x9fk8JS0dS+2KZ90eEtWn8Q
d9j2n//Lud/+8/f8+1StKztLAyKZtcFBL/uH0kwrbH38SX9vlDWc+F/v/v0fiK1//1gPoOAAv0iH
a4R81vrI/37G31eJ//zSf3wMfAZ1Km0yIbCtSMsDCqPysOQ98804iFamHsbPvw/+fc3fG70hfnoy
2Nq2xmOJ2xXozX98/7/exc8zw4A3USkzZETN8d9fqJQGs0keoXIFO0wr8yFaUzcVlEzu38fMYWJq
lnWak07Ac9q5vUM5Wy9kSBBYGuVrTvTf//ZSeCs6/Bz9lmyEk3RuxYW7FQp++okE4hYIGIeilOVl
tzkwoJrexjvtAZLPtWRz4gxHKhesck9Y2QKnelleqEhV+EBfxYbWkdPCXQ7xo4K1GdWUdTLQ8hoH
ky7IiTfxT3K1LyzXlpf+PFXmXfZo3TQgPV8a4P4SCgs7sE3usOPB7li51ej3P7x+6VV6VgNsgd+b
zomPpcH0eBd/MDeWc0/Ot7CflEMHf5e561ehO+m8ITiFnUE5QIaG/wqDMu5d7bM9BwBwnHarvXCU
oCj1wY+y5twEz9VjesT2SjwKdpeVS5S50kNN3jy3tHO2tTpfeRTiAF10UiZXsNgeyLBzbtnVui2c
FvUm3XY93CJcczSz0RX9wH3Y+eU9uLEmO/FWPxXrAnsB1qa+rio20gSteTNJZ94qJvLNTfuDtn4x
et/inxmmPX2PcYi3+TYjCEza2Q4sJpwu3JKLJj2sI0GLBnOnqRqt9QHm+gaTJ6PFR7JsxON0n8hP
0setLX1iSpcdcTbaMXvI3zmgsxtenB2u5Yfiob6LHKhiPjNyWrNwh5qHIndDLOKH7b+a9nV2JmK1
QQ9tVuYUOdQYzA8dGq+Q5YnqI0IZsIeYsVvlbvIBqGjXePOruFbeF41peMKLNLrzK5No6Z0c5VOo
bvS7F+zG12yDqgJpzYGQxZW64tIebpCd3Opxg+HZvaUOO+J1Xbq+LRMXls4t+Lb2KITcbifegkdr
j2R3a9zis7E3votP/gsq+Qdz1z77jJ+Ueht8S73fvYjE5VINbsBpNsuG8osHQNvZLddVhGj0sApP
3B/5VrzA5r1xV0QAYOwljxUgzagbvwdvX/aTdbNu5Agh9QGmLphpH+zSTQGs6jeGSIgjTJ8hfrbB
B8bifRN65VP9k+KzdpDCupr7Xl6u4f2rvpkUt8mcI/sR5UoyZIbzSd8ZE/QqkOVw4ZEsu4ozOdAX
t8r9jMfzKTjplx/t/j4e9pLzAxmt+axYc0N7usYe/lCTXKenR6A3uqscSV+ipeWFdzdF2+yt0dB6
bLiVMc1pR8f2UohFNauku+LKPP1UQRXfLLv0acS1eIw5cbbLMZ54pMpz5k54O/x9+dQxTIKh7/7v
jzLQ8MNDToBfxyzlvi95Bfi1lrikO2zCw7K49RP/bnJF2/2TI23bIsDexbjvRhdI43NLCiVAv2ex
Zc7CrMdZvrjYvs7JafIbd0Ddvokv/bm5dg+dxhEyX63zJLjGn+PdhFch8n/EvtnVGhxqN+5c0/vH
lfKTOlvbyehRUQG4zcsXMqQd6o9HZj7cv/FntRD8HazYnTsLFwjqJXBB601o/TiCeDnzZHKVHQEt
hof1wWx/9gqfHp9SL8XrUVzxawTh3mTGcYCIJx/0L2bik5PulzuknsEOES1q9Knex5fohkLVZgN+
njbhO0OSxFleYo/UOT99j730gFwnPtDnlHcUTDxy5Zb1xpDfwTzYmJ8JVYonnxekoke/NHyo8/nl
vaxu6l3/i5mZR6WRfDTj9Y44UiP3/ours9ptXV3D9RVZMsNpTHGgaZpiTqzSMDP76vfjTu29pC3N
1dV2pIntnz54oUUR96Gy7Oaze0ieFtqSrF5nau/yDwhQUXol0qWU1Yxu4lOfXB0JMwwWcq3783oS
JFqSn+OPhgBqf256T8UhdHdfHXG1zX+JeEmV3ReUfui2qiM8aI2XvcCgeWsGeLT8Bjy0VgYrGqDb
c44vtGYre2ts/VZ+Sx8Y79Ov6bfUglV2kcNlC0tcsPlnJkvl81Tc6EDrEU+A9+E6+aNx4emsx8bG
LFbdtV8we1F/oloEcBhtRtJ4c5vp8XJSx4/qLDFEnZ2+Z3ABNR8fHWpeB1Yh/lgzXton1kjiiuWT
su/84UWiZ3VQzVMvu8JTSr1G8mKEO8F9wmz3AbzNDD3dfYfwajsxbsoXh+Wmh2jPx9yJ2BwmYOP3
ln1Y40eeQePTIuSg9+avhUhVBPHjUP5hg7a3sadUU30Wh3U376WdJv4oDsnSqp9jD5DUNvcgKgtY
zUKV34Y9IcRL5ScKl/nzHcBh9YmU/G1lRT1xieJve+OGt5s+s/XMYYCQIOstSM1dGHQeLo/rA/qA
u//+F03B+gW24hi5Xvcy49ABE86hzvoAJtfGoPCxeqleUCqK1X04AX7cIYAwoUCXuTOKqd/iMOzM
31W9AApr/NTjCnDGtSCmNS6APoRuISmBgRR83F2ml+KXk4Ft5G2gpwSgeOJ67PrCPOd4Cw+wEFyM
ofZMq/TH/KejFyaTanJGeUyhjrXS+BxQHicpNzjviiuSqB4oWkQfvuTf4mCwnefWt1Fgt2KH1Ofy
aZfeestbtUtyCFQOIs9D/1zrDnw96I3vFPTE7Q1zZTykkduLMEKva5D8aoMOdBMOvPFAE3g3iq/x
M6ygbQ48ZM8k3l/9G1yXA4aVDs3u6KAcm3vqNDabJ3sGmi6yrX0Zx2mFPbbzouPwqR+Qkg7W9+gz
vAtHmmdH4BoOBQDTxm1ih4tuB46IfHyHt8dndEwIdKiA2KHh/m1MDpsTyiwe+s/56yMMlh0FOrpm
rTU+MDjdiyn5PEIbZy8GEctm7jd1nrdp2vgjVaNdfTSVHb5l7I6dN9OKxtvvE8zfyl4H981DZBLm
CWyux/oosBeSNEBmRCYvfF2rOyKPBDx8FYv9UjyqY35EYsBBVzLLHT08jYDEFE8q9gb0ENOvp1tM
6TeJW8glQcTQ6mmgqcc08aQnFFDtX9/UbWF/dEQfddaTcAPItbQe8BrIyJK3MuSKFwEiu7eXGGWl
x3pvuH7oUc1yQg8VCptZ/qTANdpV7nSd4XtcogaFfrv4boTnNkey4kchm5QVaKyQRcUDHG4BW19k
EaShPqwNYIjXdK0edJu5XOzNz42KO4MZFva98ZmbTI4hwGsOZG+4Pqt17ooBPE6OK8pUs3GjxKmF
pxIXFxfhE6H8lp9b9NZ0GFEebBMbUR1q32fIe+NddagkgNQ7sO1I+9wrL6mzqns0A1kux5VAWoLo
ytbG8h8YueJamoytR7jSvAAmbhDPjgICVRbehZ0nBgx+GH5Rmnihy4wabM3G4RCCElDXI5vHU6c6
2lOjn6jHY3cKNioa3e/1CB4IzoYJKTNzJM0fO8yS3FV+wZaRyDpzUZjMARNdZVDvNuYs9b721F/1
V0D929Z/J18xCSM+6gvr3HjL3D4Qu90YUDGRTRvYAUV/qiu74kmCUjTZMRrayMT0B0olWUsFeocD
0Bw5OiZNOBJ2XsIuxooHIWzrN9xniXfk6ajRi6ASVLlpGcisVnk+zOqFksqan9vEE57CFD6uTbPi
bryHqmOqDzPQFUrAP4Lk/Pc82PtyjpTMVblmnzMB3VCeNsZjJB7HLg3qG6EL5UdxCpDTpP1Xj7ay
jaXL8h+y1+yQph7reUH5lntpds8q5pzRCZkP2dbPywFMx+DWK5Tkx/kIsBXwiOX1aHnmx1j8FdQT
6CcMXO+JaAuSixQvDp/AyBIkITin1/cUediH9nF5gcI9yR56DiNqvJkPuA0Eq/jSJTjCAKNEqJQg
LVD0s9LdFuE1nD9QbYS/zuYCKKi49+KOiBBELwcf7EeItLb8tIKM3VkehnN54xJgLJhaYutyWI+F
XzHntQuFRuMwcApAivVTpyCpO4fb09u0nV7ym5A909Q5QNo3p0D76jgJpkcYb7gDgaQkCRscEjNp
P9b7trjqQGDqvRI+56m3WTVUdgncZAtfFHYzeL7QKrvqq7XgreVHg2xLeRykC+EM52OPaE1nT7/m
7zQj/wTyz0mhXxrIuKAsvCljPsdYCcSCB7USFQPoYSqP5kKTNhr91GBvg8kGRNArMxB3aCcfm8gB
rzIP/8gTJvbZG7UQDIAoNcogmJSdotmTRvEbkQCITH6eeaHlQqkpOyJ5Fw+GMvIv2/TbWxdEkUsE
RQsbKyztu46f0qA09lC9pUOdnoBUbEEY54jm0OlZrlHj5fGJcjTGhvV0yuBVhh1iTMsTuEEkVDbJ
PFsXR3hhO/5LcwyUibUZgPWLaBC9K/2QZZzLTfZYZP6yOWbRS6ZdcozZB9VP03hsRQ/ICUc2Dui1
+jXdVWpbXzXio+Qyv5xKsmb/bt5VFerOe/FRc3WaXyc14iwniJ3rA5Xv5ZfNRkT8E9cmxeOYpnUs
5r6a7BfiZeEFb4jCg2iqYxL21kpuEf+ESKn9ciTNqAEFyfzMRbPnwKZR6kNELYSjiICJvW7Nr7Pg
jM8cD5xPu/7CujEPCi1s7wJomfi1oR7uEXf0t2JP/cpuds1D9Jl99qd7HVS7e/2DeOzb90om9gHf
uP+pVXbwnURSmnwmbEzLmUF4M4hpmKKvlAXwc3wkl90n5+Ka1uD2wLyBwttFn8INqfb5pvOQPhVn
vMyYsH8TduEwyDFmnJ5rDw/FPGNDhTfzNb6xl8J+uSbMPcDTsBX8biQ1optEF5kola/lpThnB25o
19+0/VY88PHq2g5equ5fqeCx3ZDpZYfyUtb76Wn+QdOckCaBmxuJewxnNYoRzGpUBro7Qk/AqsLK
s2TqHthnrbQXHHZXHihVCX6adr0aYGCe0c99jJ1mOm8HyXxjbfFJZO5+88I2Vl0HnwWXcX1NZJvs
WafyxuJlReYevXLqBezpM3vQTiZ8mvYITtEEDxDpQclZsJffxK1/UKxFS9dwocMXhybbElm7+Se+
SJiz7fkUeArjI3pA2Q8ibcVvci2uxrHyDZfwTj//XU80XtJv0V1P6EFvaTNBfl3v80sIXBlHVePQ
yR43BaeGtyscM31Au35LibaG6fCiEFBZb+k7ObnhScj17sHgNTvhK0MY+9tAEPYqu0Q6bJClZ7Jn
UladH5la/YVMVXojvIRR9aGIjkq5wLuIASNu+O2FWgla41SesDhoELhFZ8HGEh5zbembwlHSoZUM
IM2jo59jOUX4SWpRqXSEd8ld/+hqj1WD+LEs7LIzQZNmPf8aoxe58ss8eSTto+KC5TY/Kl9yTN+o
AtIMMXOV7NLql6T4J+1wmkm8fkLPg0o6AfAGC0l7F2OEGIrfs+BVwHU5qrUTmofGbniaHhBEkoOw
jXdEs6ryWIV78UOn9qE/gl7sfplAAeqBiS1DV7PZsgZbXoPRyT7bE4TV+llDVeA7rEFq2AXABegO
nvWIYNOi2hBFdiDXT+gQvzXfmj+dpuf4GL61LxMHJkkn3KMOMOouvtpRb99a460SHamyP+dD2u4o
J+4Kz6kWZySEcOADZg6HfdPuss/w33irrFPF9Kr3lLmy5DbBZNcdVmKlPyeWY/RU7WF3vE+fnGd8
zL3wNWKh/uOt/legvaBRbyJnU4V/dUdT1c7u+e0ZrD0AyivRyHDXOa7Bs8pHyLT8ZVntQVxQZkSC
Ak0qu/td4N/ZrFkIF5DJ0NA6+tYTsfmxcMkw6Ys6AzVM+UP+SD0GUsweoodlClDQWeQjthTpegIq
InskExzP5Y1YoLjLi/9s0A1jpjY2FRAKGFR62Kd3uNBjzEixAxy4n3u50yEc4vNbUT6i3ZbMgUBD
oztjLIM9T3rqMmCd+8J4qUN3Uh9x/q7fqPnWBmiY3UwcanbH4tWE6tI+MepncJP1gKsqt3qx2s27
6wubUp4YNDVQ1zWvNk7i8k6FrsSO0jiFSNWtX/xHRcYCgrP934MSHgsFviXamcZ17o76FofqyeO4
U/Z1tX/OGtuMfxAAG4Ujn4HnzOCH/8oLs/6b2oiFwve+GwPTAMXvsKGdyPG3+giUun0IZJ2NNXR4
o+7JCI+mxnihF78LP6jTEcKX1DyIeMmWKFjWByG0Ax401I7mJewpn9v9W4+Xt71V3Pbam/XUlE9Y
eR5DzdY/IHySeD0w7zFCyHyIhGRvbyPbz4psOcr9b+mFTMMsP8Vp08+0EROqBmfOz+yofAzla7I2
FnPMrk74m3jtPvUAXSInYk2vvNkXyWUGnxkqErSVv4KufNRSuyDb3M1vwgPHEDqV7DAgTmj8EESh
0RgBKSaUkrOHJMN/wpv32wO5c0VYhRkhjTDkLLcsmhMRdBjepJnp/u2AaHfu4hu5en0ryGr09GH+
4mmNb8RabGvwPVOoNMw+Nj3i0vBjeIm/SV2Ii6nlskEmHtuSsZfTI4nF8TevnfAjUW+EmClFP3pC
Hf3HL3a3+b2QfJQSjtC8VoxpSa3rhUSZogZL64GoPQ+66LzAA4Adwyn9JkW7+UuiiW0rNaWZUPIy
PyC1B1MLVgSOtTOi2c1KuwKpANyePiPZlGSugH+y6QoPPOQEQwpqheoOXYDhPL2o7nJomh1xtcci
U776G1iyEwWPhmoNAaj5QXSPsy7fUv0nFSKkkKhZESPojMErevLINHIOAGNR9kiQDqCmdiiL/Mst
j4gq021K7uphmlwtpAZDWAIyIh13I1Wl30l7Q1MUpFV0SIN34UZNlC0DccIDJSUuiwFSoQ3/RpRz
/qkcis0CrQq6F4IBuynFA5JroNTN8zqQJIUfy3RW3spL5nK2ffDYxPQtJM4i/zap0EA9rx1B/Jp3
5kdyz6KArYGrwWzqi3diW9FI2MUdJ/w0XIC6z886SS36dJ5ZnZQveH8yG9w9vk3Yn24zMHsN8dDi
7s9pdjE0eA9gsG7sWjJPhtzipuzHW/FKJ1lbTo2NbB2TkNfX0almUn8h1Wbd5iMLmWI1SLAH80yJ
c5PE4/CBltHKLg+EvasgxIJ6rqMoBRDGxSgE1H5q0VLyxexVa98KGNW1RzOU/DV75rUUdhqCi8xF
xIRxZzRGFO2xmqYkRFqNs4rxGBPxNS5/N+Fd72A4zqvRA+IxtT5vZZVBRHEUryWeQVBaHxXKpaBj
sBSnwpQcqLXP+h2laj3a11Bf2WGUY4ESE1s/1yyETtn6S7TPWx+F223yJFvmwZZNag34BYgEs7Kk
9+syDqot9hfMPLiiWHAETgKmyo3ABNo3FkiADLl6rpV35htFYj5TT2d0GwqkzfZsuN9eeeED2cl4
HjVbyvzMv2La3mlOKbtUE/melKt6EWdbhSOFjoE67mmsVyzv+Keef3iow/TBn/M5W7ri8KB70nNk
4I48Vu6I+6oJd0ZGxBEUvIUJiaIdLTD+eQVes/VzjPGRs5AnzvNShT3PKMV3GkEw8qsdF2OYQBoo
9pAX14wiJco7s5P31Ocr514o7CvxnbvOKTY22Stlf37g8qms91s4gpxOLlO3Zqfk5COllmoO3O02
SVGqbZYwZtwr2WCI+D8LlqgMo8vVkbloChqQuFjxdLyBttTA6Z0euX3ZZW61hMwhKrE218gQsSsw
lUKNHe4qdLfcoUV5t1Bw9dLvGM3Xj7Hai3A+KdufzWiP/wzXT52EUiVcim3Smq4uvTNX+JGSq6xt
7/3fJ/MJVh9wCbgwUdNQUfOmP+6QntTKrmWiwkujGJuQ+9sksrwrWmo8fj6eg7+8LeuBx8rf0xnf
BhQKReNy72niMIzcDpNecbkqFhH/wksYjgmtD1rD221ztzCMuLS8g/q8PQKuET4s97+iiYJ3oWDz
R1wvk2AbpBrYplOCbNttA0gOuhPirX0jLkirHkg2opyzhyiJQottolh7nu588HijSyCQMXl8LrfD
f2t34w11yjzaA8NDXTgja1bVm6FdWBUaFMraKxQUGoOBroAm7iCgcrPg3xhE3mxbGNAOWQyaMzQ0
656No0r+Y3oMLAuEz+CFDDt3yG2qO+4IjxuoJPIe9d4G/aHi2gCT3PoHwECJfp1xW8rIh+2RiF5D
b6araznSs54fKZ4IGcWEG3OeDw9BPQtAOd3FeERCGw3aynjkfiamEvEgOkonhoHXWmi0MhdhAVN+
xgmU5BToKxV3wh3mKrDOl+lXa31wozxlroLXMQySeWAYVkoKaDUZZwwALeWFP4jxPrdO9OuYHwzl
jOV54TeoXdAGNKFGEHAfEK7lfSAHHqdt9RmkfVwVl72eaGywLGD59cORSYa+5BMN0qi1t7WY2kgm
AvGcecZu3BC2gNLxabFBaEEXEWen+FMsfa6OdazFLpHjPHhd6ooWlHuoOmXwtFqoEe+t4Tr2Hykw
sQ7aax4U6hlImyh7CBd08rnn7VdvKf1KDGiNWwoCThDkoIOjp/7GGHOZY/jM2jO6Gz9yuxuCq7bB
cBCXh9LeGHetAJeWeUuba3uw0RENN/YHkicQjmsd/D3+XeFSwYHVypw0mxd1Dv57wuylQo9zOBVV
aFEOuTBGPBP0oNc5AOvGnaEgzpCwFnk+Wof4OsLUdJ3s9lF9pYbH08Bjosr2EFaYhWAKDNnBloYH
VqJVgBe7vK0mutZK7ILVQT+Soua2A/Fzi38MiVTp1lw3FHCWYol5gy2pBBrb5GBBduhc7Txqcj/c
H+PKtAzp26lbfXLKj9ZXcw25JxInJmNy4MGS5m22FyRcRFkG4CIbo1GcbtD8g4gaIiIATujQFi/r
euTjt0kwUsqEJI1PoU31XMNLiConWdmOzoVcujNKJC0lNcQsl91kNbbP7onQKvV+sEBPCfJ46J4d
429QqtjnMV8FJLwQwwgW3UvLO9kDk4wElxxYJWurpufMstX5JCLD2AhvIhjPv2Vnqp4+bk8aIg47
GVW+4sqZSWihdEDhHAjsYhkgldE1ICrc7YHrqDthj2JrrzG5A3s58C46jKCnHIRTwuU4Klcg/c0z
dTaQHJZ5lBD0kUoqRFcDaR2WwbZ+EHQ2wRc6SFblj7glVBiQmw5D3TTHtiGpcDAwZElOD+ErT1SU
zyC7Uir3MoYv2FRRr4Y4ttfRw+r2rfm1zWvlylhSaBVpiNL2xMCup1AP6EXAF693sZ8BcEkllx2o
pEwKnAt7M57bspgH9mFZttj9SfGbBwN8PyYvFvp2OFvuNdXHsC6LXLbnSkVae7uLMfJJoAUCdRbo
pnRi63fS3SYNrBjpOQDgXiSyeNw+9aFSsNJAZMJ5q2Csf4NYYRtTf5uDYCGm+FRUbsczJbyx3o32
WncYteKWYsdDALJcoX9KkHK2BHwWj+16VKIHOntIkI4xxgWONr6PPbJqOBPaQuzGCTGCnW9iSBTS
n9hMmdesRYyE1U/KCPg7K37d7JmYDAVTFsQ/JSkEpxCRA7VPrY8gy9ixRMrohcPIhJIqbE28yTzy
T2ztW8wRB91V+OJnM8azFkXmZ51bqANGjZMcGx7BPAgZDGy7WLa74JXQG7cfdQcx3xZgJPLtgK0N
tD73WyTNuhfAfn5QEeHjDfxD9W310HHi3M45Tu1KZjbS9EfzjQ2WMxttTDlgJwGgvELIRD+CYpB2
ZVkCTg+714aNvvPq8SDzVqvbJ27XfzPh6YGEypWl2ydsdg4TKk6fZm4IsAOrAg73is+26Ev9AW4J
ngEMGBiY4ahgrzjtUemECI5wYy1cGZ0pd+vxqK57Cjk8bqG8hkRcbCx/mxGLtX7MP5gzLCmujJ1o
HbfB5kVMZjYjdg6GKBJ9Ee0zZPu3QtSZY4nzkZexXXafAELYoDjvBC3g5YM/kTdvilY2LnMEYBV+
VNDqk3NrgjMmNnci0SZs4MP4VM4+imX8yDMkOGO1iDM56iMdHM2ibL81GRhW/qqIIOaAGT9bEocd
lJx0RvVCfRXAkmlfW7zHWxGCZD5bSL528DsACKcZ1eGR2Y+CkDggebmnnpYrn09gAmjJEIlx98Y3
m/wjtVGSdfLV7fgGeUL5E2RRbmsbzKDvQP0FIC0oJnM4t1SYQiLy1u4FZPrN2ULQplPVcmeJbB6a
lVAVanDgwcJj5mFuPwttSbdo1DBAz0s2WMRuu8PQ4n2JmzgRkj49rCamdiZ2NwcNsmKkpKNTZCA5
cVRK/FpXr5tn2UEaKgUhWAkYWQqIqlSLAMLaPe2hURT9Ih8y6Mkhlo2BOMU0ugVILYneIsjZZtMh
xOztEA1hhIS7LLOSJgUfb5FNfLYonLU6dP+lzS51ogsejN3V6yb1ZdJR9Y5CjK2RJ2TnQtnQHePn
RjVJpCJ5sxoKq4Oxaj9tEX1OIYdMrXA6x2vhD4abEtdEkVkGGaDpHfKqOfa90m02kbjUt7/8+/MQ
nQQvzMzL36/aDD0LSxFvf/9WFNmyn6nclBstqJTnHhtTzHCmJuGRDeMpkcFUZv/vixwh4EUezC/7
2AAMKtcmihcs3FatmwPs4f/7Rel8Tas4SqalIdwQn/73glRPv80FG1YFG5XD3xcEJaC7/u/nv+9G
xE2loiyCBY0L+h4aKMa/b9FB51uhqlO/LNej0IDsFDIEGGZIsLCfDNZIAt4foXM8cP6u1hRAhLZN
huri37d/v/zvD7e/BtnJv/zvlzWOXmNLDtZ31HoQ0kKZd7uIvy/pNjLZ3+X8ffv3S61u3iyRTuKs
wFaKCrEhr+Skq7cH+/dl2n78/3739w9/v5OHeI+0VOIjHnUqjFzyys2x21ix5ZsQYUQ2FgJy1ry2
ooxvdhPjGE5/Q47w5BBH2M2yDsocX4vU1FHNMyq/E+qXicoMKkRYgW/lbXQApnL+12HJRuYXfuGu
h7L/iD1LaOGR0Gg0RlYwbSklNAQuARCMZXTBKcEfFJza0AEFvB/jDJjXZkpI3sFswppgaZCKz5bB
3EFHf6x7DuQRkeahzNHx1RdSovyhnTc2oYl6Tjea696aza+iu7UaBUGtlcpnkVZIQrouJsXkYRaS
+ppc0wihSIKEynWRpcdGXDDvUQG+NtPGMic8WcAc+lqLJJwFQYuUgPpchQZRnKduonKkVePw1IGr
rKlamRmaM2hWBdoYiImk0IRDmTic4a0XJrmWpY17pCmoQ9Wqa0Huc4t5cyhfvK7EBqEdSgB7ximL
pJaMvPmZB/QmuogwSKfahgE1/TEho1vPIQT30LDpKsSOlJIVCnRl1rzuvMYseKij6Uwj9VFLVBC2
BRFSSGQYRZW8VmIfgKdPMLIG7Ej+XBlGEkgrGCT0u1AxUCgkZiFtouE+Vjy0tplUKq+vikXuUM5E
mwjqEknNDuIDAJnu8AMHoJkjiH9lFyvxe7OEAollHCF4X6l+XqVfFhUgjFC1/awgslHnBI9xSQNm
oFiFklBHgkTKkKwTmLY0gtI0IOHSyDd5y7qgQmB6QbENkEyhGiCPsOe1JlbNKBi+GE8fFZ7CjiBk
gAIF84RGofYgcnYZQ3wo52glsAfsWcfZh9ETjYral5Va2ikaOODweohRSIneJJ3MEBzzEAjyggLo
ODuNWJZHSxkhSohYqRta5eTSFt5jSulGU5kjp/xvqqbx1KFwfy7l+oopIQgpGr1QUNajZGjvjawA
JRgFvx6SigWEJ47p53IUXafy0im69YaBzbhqrjUp5rGYyyBNqj4Yam2XhXV11IT2bBjatM+a/q5H
GkYqUwNWhcVrNwJi1BImSnmyJCg6mAhKDziZaIkxUs0xfsp6nfAWgNuWqupPIxDORYXi9TrxiDCW
JXqjBmCGAnMk1M8QE5S0ANsZJ12XAqTSBHkvHT6yRKALtGIJm0qcv4v6Y0TGtJ9aiH3QPh6UMZMP
SrYe8N8m+l/CT01BvU1Ax7QbI3QmnovGQLVcstCkbE7wafojvJVjHkr/EIKEQFNTOGPLp9cAIAld
M02TUh+3bMybYR4VUnMQ16dehzzbda18KAFHQPMLsHkExSYvJEl1mtttrncHGFKDLYbaj1hUhV9U
uh9KOSdB271MbXmf0J1WxkHyVyV/2GY6TF1LRJMjl09GvHyZWZ04chIjMAHlbYKi0kidPxN/q9Ze
UKT9lNRQmnWoNqUF1qNdp+SIPyTlnzFx1hCy90RWvIEWgYEYDQzYRjMCYSDe0uRK9OTIwJh15GAx
QmT7h7ixIQ0HkiiswaSUy1WNkbattSNTpPjKQ/lsloDX+wqhm4I8boDmpk901hC7esDT6UPt5r1q
9sJxTYBpCBtBsp7XyFPM7mUR8WZXROXUMDSUHEF/R7FlL4Pyq03kNzCukCG1iIokBLFn+rtTlJII
4VV90VTlrbUk/DfxMwzaRCEmrChEtUtPTggJS68z8GbtuLnB6OAGY7rIggcRVnEqFIFssdFvC/zX
wxKpk5+EuHsuclkeVgIZPa9OQ1Ir16FJn0PJajw24yyQ0xdM3MWHPqxPVrQqR5l+lp4l8nO/jDR1
gGJ1rSAdJ+M+L9YPBkLJvpiSfwtGDUDU45fKiaCcBpV5F5J1PFl1dQ4RyfFTSMewB8TPfINIiCH9
LPSaTmJdY1whxYjnjeR5dDJQ6jxLwsq2aSKTjQF37EpF/costetGqDHg7UnPx4m42dJyN0Fb1+4j
7abiqZuvmu5CKf1N5/CUdshZxHGR4yFG2Il5cX/KyXbzjLZLg9msY2aSfhzCEUEyGScVGDo0HrYS
CdzhqE2Tc5I1Hl4F/zpDgh8gfYeQ1CGBThO6zUnmarr81hfRhEqsNvvTWOtIFyLerC0ctSqCcEj3
2bnRql4h5q/SiDBz1C1XwYhoiinj6hZm4aCiVEJ8tHApmXFib9haBhWztUmUh5NcF4/TtH6gNn5p
i44aAdJY6DiPJzWpIx/9jJEa9HRTqRpeUrRQcqnyBRklkaKPDMfQtZJS5wLERVBgRsthIM9jTmoh
EN1pEJI6naJC08v5M/Sfy7TMJ2HMEB7XLddYC1gQBPRN3aD/CllyJ6VUUFKh/CnTCoE7zSV+Vz9D
Ee4zk/2pVCVK5YYZJEToe1zS0MKPhxMGB08SNOSoRHNIEBH8VGtHqLp0X4/di6VLbO0CVUVJJ9la
UUdC+48ijIl0cKNTp2rlKNBFSppZaWhBj7G55WUzyaE0AjXpY5CmVU9tzmxYM6KEPYuBEc+ajmdY
j3NW/oO4j56Lrn3W63vTjiY2tUhYliP3r8N4WVcrOS/xxdQKsA3Dx6LOgFkXsgH5uKzpsW/a+dQK
GBjF8U+k6QTmeNhiHfY0aeDRM6trvE2WJVnU8GbRWRKr5E/F2TxH0fgddUboC4Gi1fumpnUr9zNl
gLUKkMlESkgqjnFbqFdkJL+lfvRbmXCjMSmCt+b6noQAMVCSjuplYRnfja5z1WjtXU0aaTdLqGYK
K5YT83lREFMZalqoZqp4k2TRIDRIckjDsWoh4c1iBSnVKoYqaXy0iRVM8vDBgfOE80WGHh+KErU/
sU7dOgy1U23lx1laUfsutxqTWN1mK6mCFBzcks/cpAzBV6NAjxsI7cFOgf+sY/GCDmUir8h3D80Z
YQLK+thxW1QIzBjPcWmuLwrylCe06Y/aDBEnixEFm1KslhY5+zKrMD214QA6KM18BOYouc4aCg+T
WO0nw4mRVg0r7SjNQucZi/Sm6NkFLVL9LOXtK7R1zkkT9GYKIV1GD96dF4p7S2k9YjybHhGKANUk
426DwrsXilPt6NKVilmfF8gk9U2BTAAmDRi2UQHH7mrSa83No+6QjmPz2gFb9Gr666g7PCH4RvlC
rRmynIBuFOnSN1JJabhVS8h71a1PB9JhDcIdjK4gGWQ5wGkJ/y4x2Q8pEmQE31TOjA5d2KGq/Q4a
NnBgfkSzFrH+TLtjIJA6sdoeJ0jGFC2le6s2l6JSLBBQa29vi0fPFpfkkYer6eqGySUkFQqv1OfF
w5RHg49NGIHkfJAPLZKI1EEwur1XxL6uUoi/RYt9wyxO+FVNbXxMmr1hsUhrGY+MSWGCh7Rr8wmZ
pHAssFKoCvhubJPlBNNCMeHKht0zWkPmuRmp7FZyta+wSMOAKUdQS5OOc7g+iOIo7WXEIfbk08q0
blEB0HUU97wZDUEvBxBGQn2Qsja7DomV+vFAcz3baJFVZSDpjBTgScTbRypGnapZEtqWNgf6BP3I
NAaSPtQQDjlS7ZxXaDjiwIZE2aoQnuAAj54UTOjo1dTQbVqzEu5YJb1H77kBBT8lqHd0Y81O2CER
1E0lZx62nQ+LkW18AdonoZa/iCJ1EV2VpMfahAyrEtqgu1ys7tyZMOUVtCBUA0tNgdSmDtcSod3q
CI/xt1mM5ICFfELlpLsPeh3gXd1RcsgRX66QikLCeWcZXXloKaOVETcrmtGlVxjcbmV/FlcSQ02k
Xm2KwMgWsBlCKmpeVXbvgpAsHL2jRcyStgFCS+8RWQQlpwTUf7/2hxX+S9c/CPIYnU0xvcjqJDyT
7iqcnd9ri0082rmjnlCxMek1DsJTVRpBWJIoGANdTRG3eLQ56aKXxgPJkFNmyveUxTq4ZsSaU7Uo
aTus4Lf69zGcXyk7aKRPJruchnKY0TYQKKz69Oebij51kJHcH4y6ZW9p4kNHp19oMUnNGsRC85zh
hNKMcUVR7tCF2rJQcSQtVwBORvQMB0LnEmvuSVJgn0hTERhFrzyq0xiMlEfGKMR/YcGjTbWa5oH5
yXaaKquTaiJ7p9kTbuvCjwyz4GhKyfuccKyKMauR2cKCJoSFPjSXXitVXgfstZPYRhcdB4k6Uk1e
0H5UyqS4/dLexWnTL0wSlig6j1q8vkuJ+BKntArXkba8aU3Yd+S0+sNlWWlQN/c4QXRemSOalGDN
uxr4f9zQ/UAil7SryB7mRLkJxjT6Ii6T9D1waPiasELFE6wGqiFgn9ejmum28TVfl9d1XaCQIdDo
D7iRlV33gn/zXsij6JZrb904fs8pIsYI8oi7mjKHw+XWO5nardwhYjsXsENAkEjVDF7BPIxmdo7b
E86a93ZFkqFQrKOB2gDeR2gGF+n41FnFeMXm7VeZoJGYGqwQbGS0XWdk2U1L8nd9eq2rSvtZ1VuZ
ZFc0Z5sAMyjaQOm8NZ3pBHUW5dZMPc8cSC7VqH9jY4373qKXh27NyEm/4kjXaOiBYxG56bd8Cuvm
hqNP7rjAPUMU03Cl7I0N6/9wd2XNbeNI+K+48m4WcRDH1iZVM3Gu3VwzO5uZfXIxEiMxOuiQlGz5
1+8HAopJ2MkkadcOapm3SG4BzUb31we69093H89RKbmFfr/Y17O6Wc8v9OITorroqs3Ody+3qKXc
w6rqazO3Xc6eKNcapO6v36GhNrt6jabBT+wGTELfiubZJ3GOOgDMA635W9bun+sVBrBjXPHTLTT4
4x27ernfo2M6XwgA/uWr602zRyxBI3Vxcf38Ct01MFbzgGsHOzSOqNWLDXcxF3cx8bJFEOPQXyAg
vsM4rstrgCl+8QZ3fJG6+ISzu/wk/9haW4nNafP04657v1V447w+v3h2uFZvxJohIv1RP+1OgYo0
fLsLg6s08hS3AdGdGFf0UTB+JdEJxOLeFt46jo9cnnVXGrUeKwzRvNovORS2G++wOpxjytnFvEaa
su83H4rzywUq5HEHtUUBMzTNuc3L0w3Kidji+vDksEYeuUYy7lQqZGna91uGW1AY2nPoPjUvWtlA
vUq4cuf75e+7rvvjao/xEOvircUYup9Xu1MMIcKQINQuoqnS6SkQM0bsPLagcbrufulX7fLp8hJT
g/+/Gr2FjnVnZV8+2fZ1f/hlV7WHX6tuhznCj/4+u/rbomrcp2+betv/1vzYl75O6KQafvlPWseJ
Au3botZxw6KGFX+NxrrExnbz6uEDid5xjAn0i5X58PAHJxgWsggfnzKeZ0WhBJq4oa8butSN2PMl
Bnx9b56TX//OZO0zRLV69wYwGnD7IHz0Yv7wAZfy23YfUbjZvbBog4f2QUoLOzzoTTfevbVZzozI
uWX+c3TQ+0t4UGJs7fYMNq+tZ/2YBwIho2/kQkRjxAWdFYyjGaANMoA3PeaCNplyzWQkZ15GvND9
7yUh2oE/JE4SsC4vndHp/I6DIHimlYL7n1u/yYgJRmVG5kJwCIN/UhMFnksD+Z10kvxedSBMZguu
RWEjEVCZziEjzmscnr9KGXxRBDgrcugu2u4hAzw32hThFUdcMDZTiB7lknMvI8mpA3CBkblgMoSh
kZiS4bhHJsHyTGotFMyPZ1NyXGBSM6o+kDIT6H6qOcLvw4MmrWOlyJiEMFihIQ2paQIY7ZxsFHim
pOEYeRv0XWQajcjcCBMtc/NZX6ZlGjmT5LMgVSYkWucKG3YJ0zeWAiszZgEQBE9PCDAghqoPZYYj
bnLBgkKMzoDTBMKyooCyGB70Hk5NBpj16unHkQE0AYZQaKvN3ZrAFBk67FnMI08WJCplqPoAXFAA
yYCbeTCO05MA26gFtwVUYqr6wOE74omQLFPcYJvB9NnoRGi03GbG5EqGE5McTkLrcENGCDZzsq7t
URRinKQybhi44Lp+u8ezPSGHwSJjSBQFB5XRNx01BncbSK3hO0JYjA6ikJxyFFJxqnKEB40Esob+
D7uMYAIS5JnShnOu0oOJinGyiTSZxBBIbrX2oh4DBIBpjJ2FDb3hT2ImMkfFAvEsYJwA01wgUAQh
H+Mj6EOFGkP4zWH7ftRBQpoAbYAV1BfJb4RVgNOMKJpWXghij8lmhsGVcFhqeJJTBZxheASVC1B4
eM/MwicYHkjVWBZYDvdZwj9VIjl7wODrkA0CwmgInXAjQwQpkgLgRG6gJqRUHkGlxwXLDVUViDyz
EPbcFNHrxzQSYxksgQmoIbntc8R2qNuXOXap1PGg53lkD4AKjDDGmYvPYYW07AH8WUk9CrKA2wy0
XRzVfoQKlM04U0g56BBOTE8WJCcjRMiChHOMAELABtGJMAg3YrJJYXhwHL0GTsk4YuoJFSFJkVlh
lFGo2fVPZBaGDJNBEsr/UkLbFwgpU30l+M05XAT8i96+RoAN+NtigINnS3KgADlB5vEaKXgiMTBd
FhrxEfdEmgCWIsNJQ4wt+OYJvX6OyTteMRH2j/yqVCjRYOEtR66y2z/wAOKHyeoARDe9aP44F5yX
iCo3vOUQHIqsImMKwXRMskIB+wAdk1MFTFpycg1eEgyeKrS8GyBbgWx0nivMVfEAOjmP2WkEKjYQ
sAc58oic+VftMrdjN8E4BIWsAiIHXmMkxwUkwi0VJ4oiK4yAaggRshgnWjgTORIL+VFvpocNMGIY
ypzmOOcZ9GKOqHKQhchl0gg6IxvL86NyTA4nGhNgC0k5wl1CfcURLEcmQhewEAajelkIOicHFCCj
ZJyAEIouWIEAgtd9kYUAWtIC6Ujm5lum5TABvjhUQzsIIlMGWBvegN9+pBRdXgHRJRTp3MQW0uIC
sNKtOaY/UH2CCpwCiba7Q+owDcrVqtn8xnSkxQUu4NZSZYHDYUJlMHOAY2wZoQjAZFT5IMY2PF7q
kkLMTFAdJiEzYAOhmQzB1OgosFxlDKYR9WoJosTbw3y/9xAgasBQdIK52DcRorEUINGKHJ6rvgkh
9eSQAXLAfk0Em6gzXiCChDTjneYA2BCqQHOkIEMEKTWrgGgHJ1sFaAKLKczqC/UXyCmgOJdJCaPh
NUJqXIALzaj60EFlgUKrAnb2qPbGB0LjQJhCckTw/ZOcWhSoICa70AXqT2EWAQU9F6LKA9SnCilw
aJJFCPD3yMaBm6xwQQJMkpjaRsRSUf0qJBIYnwFUWtCAWUmWAZnB80QGBdGIu07CkGx3pSeoUh24
kJyB1IgCE+GRq7uwBtZRhiJcbHKsDlgOfSG1QYFqatpQIH5ClgEGb1AYifiIF/Ro+7iyIFCljgRT
wNDfkXH/BiT5+QYMJhiu58Pdl7rq7roi86UvHG9+3P48utox+aK7CuN/++ZqzKNJMfhwM2X04fGm
yvA74c/DBm//9OS3jrs6/udzzKwr29nyMHxwCMt8XW5wf+andfm+3JTjKxl4L5C8m5U8fDBZ50j8
/4Rwt4rourwcmW5bXzfbKeFBM9EJr8ptV3bHJQ73MoYaVCrlx+W6/tC023qyao8yybSbddOW82a8
aq+k6JS322rW17NdPyE+xEqoxM+qdXlZttWYsg9FkSmHS0YnzYcT3Jrdbd5P2e4r56i/gn6gbT2f
vM8AD6iUn1VNu5guOZTDUyk/B8fresxxhsHAMGdUwi/m5XIigOH+ApnuGhOpm3p6IoGSYRHIpLfz
uoy0iC8sJVNGX87j+gYV4hMvVLL/vK2bfPUfmTAI7Garw2TNvpqISvpls6u7W2z2NTpU2q/KejvR
HqHsg063PWCU3XzMjnAxjU6668rZctdVfT+Rae4rGMn069myXpTTK6YINNzDCX9VwxZ0TT+R7HA/
hb7srkNDuxotmSZM9/fh7oN6s2tj0u5iDZl0s+0jHRLKEKmUX1fv2zJCT6HOk056X07tFsL/Lj9O
J3x58rzcXHTLemrWQ3rhPuj/o2oxgOe41uEKtU/i3QfxV9VVPZuYMYSwncN/H8T/07SrI6Wwbhdn
J5Nu2n558rhsG1jK6eH0gav7+YGzchWffV9aQiX/ZllPOe6r1shkV2sgkqlXE5LeZNJttYhv8Q81
ZlTCb6vttjus92XkJoSiTir5X5fNvDp50d2ybf5SEZX8v5rdFwQxlFzczw/cFsRQ40Ul/xu4X3Vd
NYEUIexJp3019SpDGIVK9999uTyqEKdTwnUYKtl3VbuBZZtQ9nWEZMo1PJtIvEP/Byrp30vYne2i
nx7N0GCETLzq+pN3dy3e54zJ9Otuhp5a9QS5CX/nkUz70KDzxmLyNn1m5+uU74o0fW6ecjv+dGyK
ctefTYNr7huzdVW2j/4LAAD//w==</cx:binary>
              </cx:geoCache>
            </cx:geography>
          </cx:layoutPr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mailto:BusinessEmail@AOL.COM" TargetMode="External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mailto:BusinessEmail@AOL.COM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CBA207-8073-4ABB-AB35-9BA1DE5C371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AA0206D-0294-47C7-A4C8-8F82688486A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Introductions</a:t>
          </a:r>
        </a:p>
      </dgm:t>
    </dgm:pt>
    <dgm:pt modelId="{0BE6F6D7-C921-41C5-8169-A1EF060F2D41}" type="parTrans" cxnId="{E1D2C045-DEC8-4553-BD74-635855F45DB4}">
      <dgm:prSet/>
      <dgm:spPr/>
      <dgm:t>
        <a:bodyPr/>
        <a:lstStyle/>
        <a:p>
          <a:endParaRPr lang="en-US"/>
        </a:p>
      </dgm:t>
    </dgm:pt>
    <dgm:pt modelId="{BD9DC9E5-617F-4C05-B896-6BA88FBEEE1D}" type="sibTrans" cxnId="{E1D2C045-DEC8-4553-BD74-635855F45DB4}">
      <dgm:prSet/>
      <dgm:spPr/>
      <dgm:t>
        <a:bodyPr/>
        <a:lstStyle/>
        <a:p>
          <a:endParaRPr lang="en-US"/>
        </a:p>
      </dgm:t>
    </dgm:pt>
    <dgm:pt modelId="{3AD0867F-B8D1-4AAC-A081-DF292D1111C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Regional Discount Overview</a:t>
          </a:r>
        </a:p>
      </dgm:t>
    </dgm:pt>
    <dgm:pt modelId="{C1DB6766-CD6B-41FC-8B71-CBDFFB74C866}" type="parTrans" cxnId="{EA87FF0F-4AB6-4B01-8DE0-BFA31CB4F1FD}">
      <dgm:prSet/>
      <dgm:spPr/>
      <dgm:t>
        <a:bodyPr/>
        <a:lstStyle/>
        <a:p>
          <a:endParaRPr lang="en-US"/>
        </a:p>
      </dgm:t>
    </dgm:pt>
    <dgm:pt modelId="{337946CD-31EE-4CBF-8E43-F33537E24E26}" type="sibTrans" cxnId="{EA87FF0F-4AB6-4B01-8DE0-BFA31CB4F1FD}">
      <dgm:prSet/>
      <dgm:spPr/>
      <dgm:t>
        <a:bodyPr/>
        <a:lstStyle/>
        <a:p>
          <a:endParaRPr lang="en-US"/>
        </a:p>
      </dgm:t>
    </dgm:pt>
    <dgm:pt modelId="{53502178-A43E-4367-A8B3-F8B3F49456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Top 10 Highest Discounted States</a:t>
          </a:r>
        </a:p>
      </dgm:t>
    </dgm:pt>
    <dgm:pt modelId="{70559710-ADC6-472C-B851-961C058BFCF0}" type="parTrans" cxnId="{DE6BE985-1D22-41D6-85FE-904D6E9433F1}">
      <dgm:prSet/>
      <dgm:spPr/>
      <dgm:t>
        <a:bodyPr/>
        <a:lstStyle/>
        <a:p>
          <a:endParaRPr lang="en-US"/>
        </a:p>
      </dgm:t>
    </dgm:pt>
    <dgm:pt modelId="{C6C2E2D2-AF94-44DB-A694-B0CEEEAE81EB}" type="sibTrans" cxnId="{DE6BE985-1D22-41D6-85FE-904D6E9433F1}">
      <dgm:prSet/>
      <dgm:spPr/>
      <dgm:t>
        <a:bodyPr/>
        <a:lstStyle/>
        <a:p>
          <a:endParaRPr lang="en-US"/>
        </a:p>
      </dgm:t>
    </dgm:pt>
    <dgm:pt modelId="{B9FAAF5E-502E-4D84-840C-1CC99663A9E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Analyst</a:t>
          </a:r>
        </a:p>
      </dgm:t>
    </dgm:pt>
    <dgm:pt modelId="{6D976CD1-F39C-46CA-996F-5AFE5983257F}" type="parTrans" cxnId="{AAEF1AF3-4910-432F-AA95-DC8A3AA064B8}">
      <dgm:prSet/>
      <dgm:spPr/>
      <dgm:t>
        <a:bodyPr/>
        <a:lstStyle/>
        <a:p>
          <a:endParaRPr lang="en-US"/>
        </a:p>
      </dgm:t>
    </dgm:pt>
    <dgm:pt modelId="{A1B97B46-8D2E-4A70-BF76-A2F9CDA39943}" type="sibTrans" cxnId="{AAEF1AF3-4910-432F-AA95-DC8A3AA064B8}">
      <dgm:prSet/>
      <dgm:spPr/>
      <dgm:t>
        <a:bodyPr/>
        <a:lstStyle/>
        <a:p>
          <a:endParaRPr lang="en-US"/>
        </a:p>
      </dgm:t>
    </dgm:pt>
    <dgm:pt modelId="{1731EFF0-15EA-49B3-9EF5-3CD4DCCFE8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Strategy</a:t>
          </a:r>
        </a:p>
      </dgm:t>
    </dgm:pt>
    <dgm:pt modelId="{2DFC9944-C0E2-4B1C-8BFE-9C6C092B8C3F}" type="parTrans" cxnId="{2107B60F-5DD2-47EF-8A2F-B1E21487EFF4}">
      <dgm:prSet/>
      <dgm:spPr/>
      <dgm:t>
        <a:bodyPr/>
        <a:lstStyle/>
        <a:p>
          <a:endParaRPr lang="en-US"/>
        </a:p>
      </dgm:t>
    </dgm:pt>
    <dgm:pt modelId="{8D5E67FD-DAE5-475E-A006-3379D8D7A7B0}" type="sibTrans" cxnId="{2107B60F-5DD2-47EF-8A2F-B1E21487EFF4}">
      <dgm:prSet/>
      <dgm:spPr/>
      <dgm:t>
        <a:bodyPr/>
        <a:lstStyle/>
        <a:p>
          <a:endParaRPr lang="en-US"/>
        </a:p>
      </dgm:t>
    </dgm:pt>
    <dgm:pt modelId="{656EC83D-A85F-42D4-A292-30D3C6EAD3F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End</a:t>
          </a:r>
        </a:p>
      </dgm:t>
    </dgm:pt>
    <dgm:pt modelId="{289C7A6C-6D01-4410-AEA8-18C1F8E9F1A8}" type="parTrans" cxnId="{C3988BD8-A589-4485-80EA-DA8DEECD1BAD}">
      <dgm:prSet/>
      <dgm:spPr/>
      <dgm:t>
        <a:bodyPr/>
        <a:lstStyle/>
        <a:p>
          <a:endParaRPr lang="en-US"/>
        </a:p>
      </dgm:t>
    </dgm:pt>
    <dgm:pt modelId="{682C7215-6FC9-4A41-9E8A-F07CC473EDED}" type="sibTrans" cxnId="{C3988BD8-A589-4485-80EA-DA8DEECD1BAD}">
      <dgm:prSet/>
      <dgm:spPr/>
      <dgm:t>
        <a:bodyPr/>
        <a:lstStyle/>
        <a:p>
          <a:endParaRPr lang="en-US"/>
        </a:p>
      </dgm:t>
    </dgm:pt>
    <dgm:pt modelId="{4481F094-6735-465D-AF92-FE8A8E51CA04}" type="pres">
      <dgm:prSet presAssocID="{B2CBA207-8073-4ABB-AB35-9BA1DE5C3714}" presName="root" presStyleCnt="0">
        <dgm:presLayoutVars>
          <dgm:dir/>
          <dgm:resizeHandles val="exact"/>
        </dgm:presLayoutVars>
      </dgm:prSet>
      <dgm:spPr/>
    </dgm:pt>
    <dgm:pt modelId="{0CE5A9B6-B228-4286-93AD-4AF188360AD2}" type="pres">
      <dgm:prSet presAssocID="{2AA0206D-0294-47C7-A4C8-8F82688486A6}" presName="compNode" presStyleCnt="0"/>
      <dgm:spPr/>
    </dgm:pt>
    <dgm:pt modelId="{1E8B9D8F-5BAF-40D4-8F66-AE9825B4D643}" type="pres">
      <dgm:prSet presAssocID="{2AA0206D-0294-47C7-A4C8-8F82688486A6}" presName="bgRect" presStyleLbl="bgShp" presStyleIdx="0" presStyleCnt="6"/>
      <dgm:spPr/>
    </dgm:pt>
    <dgm:pt modelId="{86BC8408-CED1-4399-A6D5-45A7DEE3B136}" type="pres">
      <dgm:prSet presAssocID="{2AA0206D-0294-47C7-A4C8-8F82688486A6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9AB43752-DDF6-4364-9CEB-950063CD79EA}" type="pres">
      <dgm:prSet presAssocID="{2AA0206D-0294-47C7-A4C8-8F82688486A6}" presName="spaceRect" presStyleCnt="0"/>
      <dgm:spPr/>
    </dgm:pt>
    <dgm:pt modelId="{BB3E211D-5143-4F5B-BA24-32A09CB10036}" type="pres">
      <dgm:prSet presAssocID="{2AA0206D-0294-47C7-A4C8-8F82688486A6}" presName="parTx" presStyleLbl="revTx" presStyleIdx="0" presStyleCnt="6">
        <dgm:presLayoutVars>
          <dgm:chMax val="0"/>
          <dgm:chPref val="0"/>
        </dgm:presLayoutVars>
      </dgm:prSet>
      <dgm:spPr/>
    </dgm:pt>
    <dgm:pt modelId="{C00BC0BB-4366-4571-9EAC-5CF356A52E14}" type="pres">
      <dgm:prSet presAssocID="{BD9DC9E5-617F-4C05-B896-6BA88FBEEE1D}" presName="sibTrans" presStyleCnt="0"/>
      <dgm:spPr/>
    </dgm:pt>
    <dgm:pt modelId="{F2A1D903-F401-476C-9D47-C3D68B5CC11C}" type="pres">
      <dgm:prSet presAssocID="{3AD0867F-B8D1-4AAC-A081-DF292D1111C4}" presName="compNode" presStyleCnt="0"/>
      <dgm:spPr/>
    </dgm:pt>
    <dgm:pt modelId="{2282F5BB-F48E-4B7B-955F-4D7C1C274961}" type="pres">
      <dgm:prSet presAssocID="{3AD0867F-B8D1-4AAC-A081-DF292D1111C4}" presName="bgRect" presStyleLbl="bgShp" presStyleIdx="1" presStyleCnt="6"/>
      <dgm:spPr/>
    </dgm:pt>
    <dgm:pt modelId="{5871DB7F-ED5F-443C-A9E1-C3F3B8ED3F5D}" type="pres">
      <dgm:prSet presAssocID="{3AD0867F-B8D1-4AAC-A081-DF292D1111C4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BB6CD06-7B10-4295-9059-E423BE989668}" type="pres">
      <dgm:prSet presAssocID="{3AD0867F-B8D1-4AAC-A081-DF292D1111C4}" presName="spaceRect" presStyleCnt="0"/>
      <dgm:spPr/>
    </dgm:pt>
    <dgm:pt modelId="{66B8BB59-8B2A-4318-A38C-EEA3E854AA11}" type="pres">
      <dgm:prSet presAssocID="{3AD0867F-B8D1-4AAC-A081-DF292D1111C4}" presName="parTx" presStyleLbl="revTx" presStyleIdx="1" presStyleCnt="6">
        <dgm:presLayoutVars>
          <dgm:chMax val="0"/>
          <dgm:chPref val="0"/>
        </dgm:presLayoutVars>
      </dgm:prSet>
      <dgm:spPr/>
    </dgm:pt>
    <dgm:pt modelId="{9272FBDF-B1AC-406E-B08F-29491DB25EDF}" type="pres">
      <dgm:prSet presAssocID="{337946CD-31EE-4CBF-8E43-F33537E24E26}" presName="sibTrans" presStyleCnt="0"/>
      <dgm:spPr/>
    </dgm:pt>
    <dgm:pt modelId="{9775DFC1-ED42-4F9F-93A0-09BCA97C1DC0}" type="pres">
      <dgm:prSet presAssocID="{53502178-A43E-4367-A8B3-F8B3F49456EF}" presName="compNode" presStyleCnt="0"/>
      <dgm:spPr/>
    </dgm:pt>
    <dgm:pt modelId="{9FFFCAFE-CC16-493C-A91C-BCBAE7232CF3}" type="pres">
      <dgm:prSet presAssocID="{53502178-A43E-4367-A8B3-F8B3F49456EF}" presName="bgRect" presStyleLbl="bgShp" presStyleIdx="2" presStyleCnt="6"/>
      <dgm:spPr/>
    </dgm:pt>
    <dgm:pt modelId="{06E25DF2-1267-42CF-8E45-450A757060A5}" type="pres">
      <dgm:prSet presAssocID="{53502178-A43E-4367-A8B3-F8B3F49456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5D1AD0B2-1158-4F7A-A886-652249742524}" type="pres">
      <dgm:prSet presAssocID="{53502178-A43E-4367-A8B3-F8B3F49456EF}" presName="spaceRect" presStyleCnt="0"/>
      <dgm:spPr/>
    </dgm:pt>
    <dgm:pt modelId="{710B943D-740D-4A8B-93C3-F373D4D2A084}" type="pres">
      <dgm:prSet presAssocID="{53502178-A43E-4367-A8B3-F8B3F49456EF}" presName="parTx" presStyleLbl="revTx" presStyleIdx="2" presStyleCnt="6">
        <dgm:presLayoutVars>
          <dgm:chMax val="0"/>
          <dgm:chPref val="0"/>
        </dgm:presLayoutVars>
      </dgm:prSet>
      <dgm:spPr/>
    </dgm:pt>
    <dgm:pt modelId="{0156B55E-0982-4E77-AA4B-D9A398C781DA}" type="pres">
      <dgm:prSet presAssocID="{C6C2E2D2-AF94-44DB-A694-B0CEEEAE81EB}" presName="sibTrans" presStyleCnt="0"/>
      <dgm:spPr/>
    </dgm:pt>
    <dgm:pt modelId="{139167FE-FBFA-48FE-9E44-A3950577D772}" type="pres">
      <dgm:prSet presAssocID="{B9FAAF5E-502E-4D84-840C-1CC99663A9E2}" presName="compNode" presStyleCnt="0"/>
      <dgm:spPr/>
    </dgm:pt>
    <dgm:pt modelId="{CC410C27-B0CD-49AB-9B86-9077F28AE039}" type="pres">
      <dgm:prSet presAssocID="{B9FAAF5E-502E-4D84-840C-1CC99663A9E2}" presName="bgRect" presStyleLbl="bgShp" presStyleIdx="3" presStyleCnt="6"/>
      <dgm:spPr/>
    </dgm:pt>
    <dgm:pt modelId="{3A65CA6E-BCB3-4D3B-BB9C-9C66E86AEFB8}" type="pres">
      <dgm:prSet presAssocID="{B9FAAF5E-502E-4D84-840C-1CC99663A9E2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E06FF084-BBD1-4BCF-B81A-E83B48A7C47A}" type="pres">
      <dgm:prSet presAssocID="{B9FAAF5E-502E-4D84-840C-1CC99663A9E2}" presName="spaceRect" presStyleCnt="0"/>
      <dgm:spPr/>
    </dgm:pt>
    <dgm:pt modelId="{B2653C06-F824-444F-914F-54BCF43E23B6}" type="pres">
      <dgm:prSet presAssocID="{B9FAAF5E-502E-4D84-840C-1CC99663A9E2}" presName="parTx" presStyleLbl="revTx" presStyleIdx="3" presStyleCnt="6">
        <dgm:presLayoutVars>
          <dgm:chMax val="0"/>
          <dgm:chPref val="0"/>
        </dgm:presLayoutVars>
      </dgm:prSet>
      <dgm:spPr/>
    </dgm:pt>
    <dgm:pt modelId="{D31ADE15-DAB6-489E-BC75-F5545B6F5BA2}" type="pres">
      <dgm:prSet presAssocID="{A1B97B46-8D2E-4A70-BF76-A2F9CDA39943}" presName="sibTrans" presStyleCnt="0"/>
      <dgm:spPr/>
    </dgm:pt>
    <dgm:pt modelId="{33FD73D6-B58F-4BCF-9A6A-EE2798EFD1CF}" type="pres">
      <dgm:prSet presAssocID="{1731EFF0-15EA-49B3-9EF5-3CD4DCCFE89C}" presName="compNode" presStyleCnt="0"/>
      <dgm:spPr/>
    </dgm:pt>
    <dgm:pt modelId="{404E3950-0CE0-4D48-B95A-58A5EDBAF446}" type="pres">
      <dgm:prSet presAssocID="{1731EFF0-15EA-49B3-9EF5-3CD4DCCFE89C}" presName="bgRect" presStyleLbl="bgShp" presStyleIdx="4" presStyleCnt="6"/>
      <dgm:spPr/>
    </dgm:pt>
    <dgm:pt modelId="{B1AC87BC-7D0B-4514-9F32-0305A90D3AE3}" type="pres">
      <dgm:prSet presAssocID="{1731EFF0-15EA-49B3-9EF5-3CD4DCCFE89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4905BA51-B3A7-44AB-882E-C1CF3CC3402D}" type="pres">
      <dgm:prSet presAssocID="{1731EFF0-15EA-49B3-9EF5-3CD4DCCFE89C}" presName="spaceRect" presStyleCnt="0"/>
      <dgm:spPr/>
    </dgm:pt>
    <dgm:pt modelId="{BDCB18BF-3FD7-4DA6-82C6-9A029D46011C}" type="pres">
      <dgm:prSet presAssocID="{1731EFF0-15EA-49B3-9EF5-3CD4DCCFE89C}" presName="parTx" presStyleLbl="revTx" presStyleIdx="4" presStyleCnt="6">
        <dgm:presLayoutVars>
          <dgm:chMax val="0"/>
          <dgm:chPref val="0"/>
        </dgm:presLayoutVars>
      </dgm:prSet>
      <dgm:spPr/>
    </dgm:pt>
    <dgm:pt modelId="{A1160BB4-83E8-4EAE-B7DE-45D80B2BB47C}" type="pres">
      <dgm:prSet presAssocID="{8D5E67FD-DAE5-475E-A006-3379D8D7A7B0}" presName="sibTrans" presStyleCnt="0"/>
      <dgm:spPr/>
    </dgm:pt>
    <dgm:pt modelId="{CB27D635-5F76-47A7-A6C2-31CCD650B33C}" type="pres">
      <dgm:prSet presAssocID="{656EC83D-A85F-42D4-A292-30D3C6EAD3F7}" presName="compNode" presStyleCnt="0"/>
      <dgm:spPr/>
    </dgm:pt>
    <dgm:pt modelId="{0C2A2AC9-A6CB-455C-9B62-B7EADB60649F}" type="pres">
      <dgm:prSet presAssocID="{656EC83D-A85F-42D4-A292-30D3C6EAD3F7}" presName="bgRect" presStyleLbl="bgShp" presStyleIdx="5" presStyleCnt="6"/>
      <dgm:spPr/>
    </dgm:pt>
    <dgm:pt modelId="{A57C1DBE-6DA7-410A-8F3C-8E9F1F189B93}" type="pres">
      <dgm:prSet presAssocID="{656EC83D-A85F-42D4-A292-30D3C6EAD3F7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4CE41615-D606-4EEB-83E9-073992F667ED}" type="pres">
      <dgm:prSet presAssocID="{656EC83D-A85F-42D4-A292-30D3C6EAD3F7}" presName="spaceRect" presStyleCnt="0"/>
      <dgm:spPr/>
    </dgm:pt>
    <dgm:pt modelId="{BA11B821-33B7-4D27-92AB-37A3C47E9279}" type="pres">
      <dgm:prSet presAssocID="{656EC83D-A85F-42D4-A292-30D3C6EAD3F7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4C5C9400-F6A6-4A88-BA0C-0FCC2EB10282}" type="presOf" srcId="{2AA0206D-0294-47C7-A4C8-8F82688486A6}" destId="{BB3E211D-5143-4F5B-BA24-32A09CB10036}" srcOrd="0" destOrd="0" presId="urn:microsoft.com/office/officeart/2018/2/layout/IconVerticalSolidList"/>
    <dgm:cxn modelId="{7FEF5105-3EF9-4BA0-BC82-A49AC8CE7014}" type="presOf" srcId="{656EC83D-A85F-42D4-A292-30D3C6EAD3F7}" destId="{BA11B821-33B7-4D27-92AB-37A3C47E9279}" srcOrd="0" destOrd="0" presId="urn:microsoft.com/office/officeart/2018/2/layout/IconVerticalSolidList"/>
    <dgm:cxn modelId="{2107B60F-5DD2-47EF-8A2F-B1E21487EFF4}" srcId="{B2CBA207-8073-4ABB-AB35-9BA1DE5C3714}" destId="{1731EFF0-15EA-49B3-9EF5-3CD4DCCFE89C}" srcOrd="4" destOrd="0" parTransId="{2DFC9944-C0E2-4B1C-8BFE-9C6C092B8C3F}" sibTransId="{8D5E67FD-DAE5-475E-A006-3379D8D7A7B0}"/>
    <dgm:cxn modelId="{EA87FF0F-4AB6-4B01-8DE0-BFA31CB4F1FD}" srcId="{B2CBA207-8073-4ABB-AB35-9BA1DE5C3714}" destId="{3AD0867F-B8D1-4AAC-A081-DF292D1111C4}" srcOrd="1" destOrd="0" parTransId="{C1DB6766-CD6B-41FC-8B71-CBDFFB74C866}" sibTransId="{337946CD-31EE-4CBF-8E43-F33537E24E26}"/>
    <dgm:cxn modelId="{92232517-552B-402A-BFD6-8535EEEC8ED1}" type="presOf" srcId="{53502178-A43E-4367-A8B3-F8B3F49456EF}" destId="{710B943D-740D-4A8B-93C3-F373D4D2A084}" srcOrd="0" destOrd="0" presId="urn:microsoft.com/office/officeart/2018/2/layout/IconVerticalSolidList"/>
    <dgm:cxn modelId="{6CA91F29-14BA-4258-BC54-E3FD8A79C912}" type="presOf" srcId="{B9FAAF5E-502E-4D84-840C-1CC99663A9E2}" destId="{B2653C06-F824-444F-914F-54BCF43E23B6}" srcOrd="0" destOrd="0" presId="urn:microsoft.com/office/officeart/2018/2/layout/IconVerticalSolidList"/>
    <dgm:cxn modelId="{E1D2C045-DEC8-4553-BD74-635855F45DB4}" srcId="{B2CBA207-8073-4ABB-AB35-9BA1DE5C3714}" destId="{2AA0206D-0294-47C7-A4C8-8F82688486A6}" srcOrd="0" destOrd="0" parTransId="{0BE6F6D7-C921-41C5-8169-A1EF060F2D41}" sibTransId="{BD9DC9E5-617F-4C05-B896-6BA88FBEEE1D}"/>
    <dgm:cxn modelId="{D212A184-5168-4244-AFFD-CC83C27B1C3C}" type="presOf" srcId="{1731EFF0-15EA-49B3-9EF5-3CD4DCCFE89C}" destId="{BDCB18BF-3FD7-4DA6-82C6-9A029D46011C}" srcOrd="0" destOrd="0" presId="urn:microsoft.com/office/officeart/2018/2/layout/IconVerticalSolidList"/>
    <dgm:cxn modelId="{DE6BE985-1D22-41D6-85FE-904D6E9433F1}" srcId="{B2CBA207-8073-4ABB-AB35-9BA1DE5C3714}" destId="{53502178-A43E-4367-A8B3-F8B3F49456EF}" srcOrd="2" destOrd="0" parTransId="{70559710-ADC6-472C-B851-961C058BFCF0}" sibTransId="{C6C2E2D2-AF94-44DB-A694-B0CEEEAE81EB}"/>
    <dgm:cxn modelId="{28EA1EB5-64CB-4413-9A24-8B7B3790E666}" type="presOf" srcId="{B2CBA207-8073-4ABB-AB35-9BA1DE5C3714}" destId="{4481F094-6735-465D-AF92-FE8A8E51CA04}" srcOrd="0" destOrd="0" presId="urn:microsoft.com/office/officeart/2018/2/layout/IconVerticalSolidList"/>
    <dgm:cxn modelId="{C3988BD8-A589-4485-80EA-DA8DEECD1BAD}" srcId="{B2CBA207-8073-4ABB-AB35-9BA1DE5C3714}" destId="{656EC83D-A85F-42D4-A292-30D3C6EAD3F7}" srcOrd="5" destOrd="0" parTransId="{289C7A6C-6D01-4410-AEA8-18C1F8E9F1A8}" sibTransId="{682C7215-6FC9-4A41-9E8A-F07CC473EDED}"/>
    <dgm:cxn modelId="{945C1BE4-8ACF-485C-AE40-0712705BA541}" type="presOf" srcId="{3AD0867F-B8D1-4AAC-A081-DF292D1111C4}" destId="{66B8BB59-8B2A-4318-A38C-EEA3E854AA11}" srcOrd="0" destOrd="0" presId="urn:microsoft.com/office/officeart/2018/2/layout/IconVerticalSolidList"/>
    <dgm:cxn modelId="{AAEF1AF3-4910-432F-AA95-DC8A3AA064B8}" srcId="{B2CBA207-8073-4ABB-AB35-9BA1DE5C3714}" destId="{B9FAAF5E-502E-4D84-840C-1CC99663A9E2}" srcOrd="3" destOrd="0" parTransId="{6D976CD1-F39C-46CA-996F-5AFE5983257F}" sibTransId="{A1B97B46-8D2E-4A70-BF76-A2F9CDA39943}"/>
    <dgm:cxn modelId="{190DF085-C472-4251-A1B8-2091D070764E}" type="presParOf" srcId="{4481F094-6735-465D-AF92-FE8A8E51CA04}" destId="{0CE5A9B6-B228-4286-93AD-4AF188360AD2}" srcOrd="0" destOrd="0" presId="urn:microsoft.com/office/officeart/2018/2/layout/IconVerticalSolidList"/>
    <dgm:cxn modelId="{AEDE3C8C-D0FB-403D-8483-2B40E2A3C73F}" type="presParOf" srcId="{0CE5A9B6-B228-4286-93AD-4AF188360AD2}" destId="{1E8B9D8F-5BAF-40D4-8F66-AE9825B4D643}" srcOrd="0" destOrd="0" presId="urn:microsoft.com/office/officeart/2018/2/layout/IconVerticalSolidList"/>
    <dgm:cxn modelId="{3EC3339F-B536-4E13-8A6C-D28E62156C23}" type="presParOf" srcId="{0CE5A9B6-B228-4286-93AD-4AF188360AD2}" destId="{86BC8408-CED1-4399-A6D5-45A7DEE3B136}" srcOrd="1" destOrd="0" presId="urn:microsoft.com/office/officeart/2018/2/layout/IconVerticalSolidList"/>
    <dgm:cxn modelId="{2460EF53-EF90-4CE8-A839-882FC8A4685E}" type="presParOf" srcId="{0CE5A9B6-B228-4286-93AD-4AF188360AD2}" destId="{9AB43752-DDF6-4364-9CEB-950063CD79EA}" srcOrd="2" destOrd="0" presId="urn:microsoft.com/office/officeart/2018/2/layout/IconVerticalSolidList"/>
    <dgm:cxn modelId="{90882A2F-5686-4BA3-9B1D-3834EA248AFA}" type="presParOf" srcId="{0CE5A9B6-B228-4286-93AD-4AF188360AD2}" destId="{BB3E211D-5143-4F5B-BA24-32A09CB10036}" srcOrd="3" destOrd="0" presId="urn:microsoft.com/office/officeart/2018/2/layout/IconVerticalSolidList"/>
    <dgm:cxn modelId="{B9313FA3-78A6-453C-81AF-F2B9EDDE627A}" type="presParOf" srcId="{4481F094-6735-465D-AF92-FE8A8E51CA04}" destId="{C00BC0BB-4366-4571-9EAC-5CF356A52E14}" srcOrd="1" destOrd="0" presId="urn:microsoft.com/office/officeart/2018/2/layout/IconVerticalSolidList"/>
    <dgm:cxn modelId="{E956DF68-5AC5-4265-BFAB-755C9E45FE08}" type="presParOf" srcId="{4481F094-6735-465D-AF92-FE8A8E51CA04}" destId="{F2A1D903-F401-476C-9D47-C3D68B5CC11C}" srcOrd="2" destOrd="0" presId="urn:microsoft.com/office/officeart/2018/2/layout/IconVerticalSolidList"/>
    <dgm:cxn modelId="{225C6510-90A5-4655-916B-9697D2073741}" type="presParOf" srcId="{F2A1D903-F401-476C-9D47-C3D68B5CC11C}" destId="{2282F5BB-F48E-4B7B-955F-4D7C1C274961}" srcOrd="0" destOrd="0" presId="urn:microsoft.com/office/officeart/2018/2/layout/IconVerticalSolidList"/>
    <dgm:cxn modelId="{1863B8B3-0CA3-4B18-9997-442F8D0BF461}" type="presParOf" srcId="{F2A1D903-F401-476C-9D47-C3D68B5CC11C}" destId="{5871DB7F-ED5F-443C-A9E1-C3F3B8ED3F5D}" srcOrd="1" destOrd="0" presId="urn:microsoft.com/office/officeart/2018/2/layout/IconVerticalSolidList"/>
    <dgm:cxn modelId="{A9A36509-BC2E-4A5E-A34A-375E43310FA3}" type="presParOf" srcId="{F2A1D903-F401-476C-9D47-C3D68B5CC11C}" destId="{DBB6CD06-7B10-4295-9059-E423BE989668}" srcOrd="2" destOrd="0" presId="urn:microsoft.com/office/officeart/2018/2/layout/IconVerticalSolidList"/>
    <dgm:cxn modelId="{5FA0C373-0E61-4062-9A6E-67A315DDD758}" type="presParOf" srcId="{F2A1D903-F401-476C-9D47-C3D68B5CC11C}" destId="{66B8BB59-8B2A-4318-A38C-EEA3E854AA11}" srcOrd="3" destOrd="0" presId="urn:microsoft.com/office/officeart/2018/2/layout/IconVerticalSolidList"/>
    <dgm:cxn modelId="{ED099C3E-671D-4C8C-9008-23EE51649F07}" type="presParOf" srcId="{4481F094-6735-465D-AF92-FE8A8E51CA04}" destId="{9272FBDF-B1AC-406E-B08F-29491DB25EDF}" srcOrd="3" destOrd="0" presId="urn:microsoft.com/office/officeart/2018/2/layout/IconVerticalSolidList"/>
    <dgm:cxn modelId="{1F41A3E2-1373-4D9C-97DB-7585C2F2186B}" type="presParOf" srcId="{4481F094-6735-465D-AF92-FE8A8E51CA04}" destId="{9775DFC1-ED42-4F9F-93A0-09BCA97C1DC0}" srcOrd="4" destOrd="0" presId="urn:microsoft.com/office/officeart/2018/2/layout/IconVerticalSolidList"/>
    <dgm:cxn modelId="{16A90F28-40B7-4AD0-9085-1EC9CE8CF791}" type="presParOf" srcId="{9775DFC1-ED42-4F9F-93A0-09BCA97C1DC0}" destId="{9FFFCAFE-CC16-493C-A91C-BCBAE7232CF3}" srcOrd="0" destOrd="0" presId="urn:microsoft.com/office/officeart/2018/2/layout/IconVerticalSolidList"/>
    <dgm:cxn modelId="{7A5A66A0-5688-4D8A-B8FB-95FC776CDD59}" type="presParOf" srcId="{9775DFC1-ED42-4F9F-93A0-09BCA97C1DC0}" destId="{06E25DF2-1267-42CF-8E45-450A757060A5}" srcOrd="1" destOrd="0" presId="urn:microsoft.com/office/officeart/2018/2/layout/IconVerticalSolidList"/>
    <dgm:cxn modelId="{11425DBC-E665-498E-89E9-077F2F8B0331}" type="presParOf" srcId="{9775DFC1-ED42-4F9F-93A0-09BCA97C1DC0}" destId="{5D1AD0B2-1158-4F7A-A886-652249742524}" srcOrd="2" destOrd="0" presId="urn:microsoft.com/office/officeart/2018/2/layout/IconVerticalSolidList"/>
    <dgm:cxn modelId="{0329D222-FD63-4B96-B35C-08AD4D2DCEC2}" type="presParOf" srcId="{9775DFC1-ED42-4F9F-93A0-09BCA97C1DC0}" destId="{710B943D-740D-4A8B-93C3-F373D4D2A084}" srcOrd="3" destOrd="0" presId="urn:microsoft.com/office/officeart/2018/2/layout/IconVerticalSolidList"/>
    <dgm:cxn modelId="{AB1C8E5B-D74C-46F7-9AF3-33E5609774F8}" type="presParOf" srcId="{4481F094-6735-465D-AF92-FE8A8E51CA04}" destId="{0156B55E-0982-4E77-AA4B-D9A398C781DA}" srcOrd="5" destOrd="0" presId="urn:microsoft.com/office/officeart/2018/2/layout/IconVerticalSolidList"/>
    <dgm:cxn modelId="{E941AB2F-551C-4128-A0C6-96C948161F42}" type="presParOf" srcId="{4481F094-6735-465D-AF92-FE8A8E51CA04}" destId="{139167FE-FBFA-48FE-9E44-A3950577D772}" srcOrd="6" destOrd="0" presId="urn:microsoft.com/office/officeart/2018/2/layout/IconVerticalSolidList"/>
    <dgm:cxn modelId="{96CEB5BB-EDAE-4E76-B00B-53C86C1DCB61}" type="presParOf" srcId="{139167FE-FBFA-48FE-9E44-A3950577D772}" destId="{CC410C27-B0CD-49AB-9B86-9077F28AE039}" srcOrd="0" destOrd="0" presId="urn:microsoft.com/office/officeart/2018/2/layout/IconVerticalSolidList"/>
    <dgm:cxn modelId="{9C1ACB52-3631-4C53-9502-A46C3B0DD3B3}" type="presParOf" srcId="{139167FE-FBFA-48FE-9E44-A3950577D772}" destId="{3A65CA6E-BCB3-4D3B-BB9C-9C66E86AEFB8}" srcOrd="1" destOrd="0" presId="urn:microsoft.com/office/officeart/2018/2/layout/IconVerticalSolidList"/>
    <dgm:cxn modelId="{1B0EC993-2822-4F82-A922-D55E3D9F43E1}" type="presParOf" srcId="{139167FE-FBFA-48FE-9E44-A3950577D772}" destId="{E06FF084-BBD1-4BCF-B81A-E83B48A7C47A}" srcOrd="2" destOrd="0" presId="urn:microsoft.com/office/officeart/2018/2/layout/IconVerticalSolidList"/>
    <dgm:cxn modelId="{67BB0837-EB11-494F-85E0-1DAF0089BAA3}" type="presParOf" srcId="{139167FE-FBFA-48FE-9E44-A3950577D772}" destId="{B2653C06-F824-444F-914F-54BCF43E23B6}" srcOrd="3" destOrd="0" presId="urn:microsoft.com/office/officeart/2018/2/layout/IconVerticalSolidList"/>
    <dgm:cxn modelId="{49DE1ACD-4D0B-4AD1-83D2-412ACD212B61}" type="presParOf" srcId="{4481F094-6735-465D-AF92-FE8A8E51CA04}" destId="{D31ADE15-DAB6-489E-BC75-F5545B6F5BA2}" srcOrd="7" destOrd="0" presId="urn:microsoft.com/office/officeart/2018/2/layout/IconVerticalSolidList"/>
    <dgm:cxn modelId="{E5DA75CD-4759-4365-A783-53BA262163DA}" type="presParOf" srcId="{4481F094-6735-465D-AF92-FE8A8E51CA04}" destId="{33FD73D6-B58F-4BCF-9A6A-EE2798EFD1CF}" srcOrd="8" destOrd="0" presId="urn:microsoft.com/office/officeart/2018/2/layout/IconVerticalSolidList"/>
    <dgm:cxn modelId="{36107B58-C7C3-4138-934D-5017C3F44BA4}" type="presParOf" srcId="{33FD73D6-B58F-4BCF-9A6A-EE2798EFD1CF}" destId="{404E3950-0CE0-4D48-B95A-58A5EDBAF446}" srcOrd="0" destOrd="0" presId="urn:microsoft.com/office/officeart/2018/2/layout/IconVerticalSolidList"/>
    <dgm:cxn modelId="{063626F7-3CB9-4FF7-99A6-01016AE2CCAA}" type="presParOf" srcId="{33FD73D6-B58F-4BCF-9A6A-EE2798EFD1CF}" destId="{B1AC87BC-7D0B-4514-9F32-0305A90D3AE3}" srcOrd="1" destOrd="0" presId="urn:microsoft.com/office/officeart/2018/2/layout/IconVerticalSolidList"/>
    <dgm:cxn modelId="{10EAEB56-ECBC-44C1-AD7D-85D600A67FFE}" type="presParOf" srcId="{33FD73D6-B58F-4BCF-9A6A-EE2798EFD1CF}" destId="{4905BA51-B3A7-44AB-882E-C1CF3CC3402D}" srcOrd="2" destOrd="0" presId="urn:microsoft.com/office/officeart/2018/2/layout/IconVerticalSolidList"/>
    <dgm:cxn modelId="{271995E2-585B-4902-B211-803B6E89A557}" type="presParOf" srcId="{33FD73D6-B58F-4BCF-9A6A-EE2798EFD1CF}" destId="{BDCB18BF-3FD7-4DA6-82C6-9A029D46011C}" srcOrd="3" destOrd="0" presId="urn:microsoft.com/office/officeart/2018/2/layout/IconVerticalSolidList"/>
    <dgm:cxn modelId="{2222D65F-89CC-455A-9EC7-A6C5BF5E8F87}" type="presParOf" srcId="{4481F094-6735-465D-AF92-FE8A8E51CA04}" destId="{A1160BB4-83E8-4EAE-B7DE-45D80B2BB47C}" srcOrd="9" destOrd="0" presId="urn:microsoft.com/office/officeart/2018/2/layout/IconVerticalSolidList"/>
    <dgm:cxn modelId="{F0EDEF16-A5A5-4E96-B359-286A677532F2}" type="presParOf" srcId="{4481F094-6735-465D-AF92-FE8A8E51CA04}" destId="{CB27D635-5F76-47A7-A6C2-31CCD650B33C}" srcOrd="10" destOrd="0" presId="urn:microsoft.com/office/officeart/2018/2/layout/IconVerticalSolidList"/>
    <dgm:cxn modelId="{5AA3E01A-38F4-4B13-9318-1D51FEF4E29A}" type="presParOf" srcId="{CB27D635-5F76-47A7-A6C2-31CCD650B33C}" destId="{0C2A2AC9-A6CB-455C-9B62-B7EADB60649F}" srcOrd="0" destOrd="0" presId="urn:microsoft.com/office/officeart/2018/2/layout/IconVerticalSolidList"/>
    <dgm:cxn modelId="{A3FEEC5D-D8AF-44FA-A595-D8A17B41417C}" type="presParOf" srcId="{CB27D635-5F76-47A7-A6C2-31CCD650B33C}" destId="{A57C1DBE-6DA7-410A-8F3C-8E9F1F189B93}" srcOrd="1" destOrd="0" presId="urn:microsoft.com/office/officeart/2018/2/layout/IconVerticalSolidList"/>
    <dgm:cxn modelId="{5EAD726D-3059-494B-A0AB-E957242CC69A}" type="presParOf" srcId="{CB27D635-5F76-47A7-A6C2-31CCD650B33C}" destId="{4CE41615-D606-4EEB-83E9-073992F667ED}" srcOrd="2" destOrd="0" presId="urn:microsoft.com/office/officeart/2018/2/layout/IconVerticalSolidList"/>
    <dgm:cxn modelId="{614227FA-24A5-4C20-BC85-B87C9818FC27}" type="presParOf" srcId="{CB27D635-5F76-47A7-A6C2-31CCD650B33C}" destId="{BA11B821-33B7-4D27-92AB-37A3C47E927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D3D8B0-8473-4F29-B203-97E80638DD1E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DE8DBEF-19C2-44AD-B8FD-EE5D5D2F59C5}">
      <dgm:prSet/>
      <dgm:spPr/>
      <dgm:t>
        <a:bodyPr/>
        <a:lstStyle/>
        <a:p>
          <a:r>
            <a:rPr lang="en-US" dirty="0">
              <a:latin typeface="Bahnschrift" panose="020B0502040204020203" pitchFamily="34" charset="0"/>
            </a:rPr>
            <a:t>Logistics</a:t>
          </a:r>
        </a:p>
        <a:p>
          <a:r>
            <a:rPr lang="en-US" dirty="0">
              <a:latin typeface="Bahnschrift" panose="020B0502040204020203" pitchFamily="34" charset="0"/>
            </a:rPr>
            <a:t>Data Analytics</a:t>
          </a:r>
        </a:p>
        <a:p>
          <a:r>
            <a:rPr lang="en-US" dirty="0">
              <a:latin typeface="Bahnschrift" panose="020B0502040204020203" pitchFamily="34" charset="0"/>
            </a:rPr>
            <a:t>Morale Officer</a:t>
          </a:r>
        </a:p>
        <a:p>
          <a:r>
            <a:rPr lang="en-US" dirty="0">
              <a:latin typeface="Bahnschrift" panose="020B0502040204020203" pitchFamily="34" charset="0"/>
            </a:rPr>
            <a:t>Data Entry</a:t>
          </a:r>
        </a:p>
        <a:p>
          <a:r>
            <a:rPr lang="en-US" dirty="0">
              <a:latin typeface="Bahnschrift" panose="020B0502040204020203" pitchFamily="34" charset="0"/>
            </a:rPr>
            <a:t>Customer</a:t>
          </a:r>
          <a:r>
            <a:rPr lang="en-US" dirty="0"/>
            <a:t> </a:t>
          </a:r>
          <a:r>
            <a:rPr lang="en-US" dirty="0">
              <a:latin typeface="Bahnschrift" panose="020B0502040204020203" pitchFamily="34" charset="0"/>
            </a:rPr>
            <a:t>Service</a:t>
          </a:r>
        </a:p>
        <a:p>
          <a:endParaRPr lang="en-US" dirty="0"/>
        </a:p>
      </dgm:t>
    </dgm:pt>
    <dgm:pt modelId="{68C3EB0B-EDC2-4E55-A725-8E854094E648}" type="parTrans" cxnId="{6AFC01A0-DE54-4F26-BC2D-2B46E9B9EB28}">
      <dgm:prSet/>
      <dgm:spPr/>
      <dgm:t>
        <a:bodyPr/>
        <a:lstStyle/>
        <a:p>
          <a:endParaRPr lang="en-US"/>
        </a:p>
      </dgm:t>
    </dgm:pt>
    <dgm:pt modelId="{99D26474-A8BE-49F2-ABBD-FDEC669F841D}" type="sibTrans" cxnId="{6AFC01A0-DE54-4F26-BC2D-2B46E9B9EB28}">
      <dgm:prSet/>
      <dgm:spPr/>
      <dgm:t>
        <a:bodyPr/>
        <a:lstStyle/>
        <a:p>
          <a:endParaRPr lang="en-US"/>
        </a:p>
      </dgm:t>
    </dgm:pt>
    <dgm:pt modelId="{EF766D0F-73C2-42EE-9445-51B729401A27}">
      <dgm:prSet/>
      <dgm:spPr/>
      <dgm:t>
        <a:bodyPr/>
        <a:lstStyle/>
        <a:p>
          <a:r>
            <a:rPr lang="en-US" dirty="0">
              <a:latin typeface="Bahnschrift" panose="020B0502040204020203" pitchFamily="34" charset="0"/>
              <a:hlinkClick xmlns:r="http://schemas.openxmlformats.org/officeDocument/2006/relationships" r:id="rId1"/>
            </a:rPr>
            <a:t>BusinessEmail@AOL.COM</a:t>
          </a:r>
          <a:endParaRPr lang="en-US" dirty="0">
            <a:latin typeface="Bahnschrift" panose="020B0502040204020203" pitchFamily="34" charset="0"/>
          </a:endParaRPr>
        </a:p>
        <a:p>
          <a:r>
            <a:rPr lang="en-US" dirty="0">
              <a:latin typeface="Bahnschrift" panose="020B0502040204020203" pitchFamily="34" charset="0"/>
            </a:rPr>
            <a:t>(555)-555-5555</a:t>
          </a:r>
        </a:p>
        <a:p>
          <a:r>
            <a:rPr lang="en-US" dirty="0">
              <a:latin typeface="Bahnschrift" panose="020B0502040204020203" pitchFamily="34" charset="0"/>
            </a:rPr>
            <a:t>LinkedIn</a:t>
          </a:r>
        </a:p>
        <a:p>
          <a:endParaRPr lang="en-US" dirty="0">
            <a:latin typeface="Bahnschrift" panose="020B0502040204020203" pitchFamily="34" charset="0"/>
          </a:endParaRPr>
        </a:p>
      </dgm:t>
    </dgm:pt>
    <dgm:pt modelId="{C6D85A24-923A-4F3F-9754-AA103EDD0D12}" type="parTrans" cxnId="{309F16F4-93DC-43BB-8264-B5585AB12B44}">
      <dgm:prSet/>
      <dgm:spPr/>
      <dgm:t>
        <a:bodyPr/>
        <a:lstStyle/>
        <a:p>
          <a:endParaRPr lang="en-US"/>
        </a:p>
      </dgm:t>
    </dgm:pt>
    <dgm:pt modelId="{7C2ACF5D-B154-4999-9B26-4488FD6C7B01}" type="sibTrans" cxnId="{309F16F4-93DC-43BB-8264-B5585AB12B44}">
      <dgm:prSet/>
      <dgm:spPr/>
      <dgm:t>
        <a:bodyPr/>
        <a:lstStyle/>
        <a:p>
          <a:endParaRPr lang="en-US"/>
        </a:p>
      </dgm:t>
    </dgm:pt>
    <dgm:pt modelId="{CF65C947-CF48-489F-824F-B659859DC567}" type="pres">
      <dgm:prSet presAssocID="{B4D3D8B0-8473-4F29-B203-97E80638DD1E}" presName="vert0" presStyleCnt="0">
        <dgm:presLayoutVars>
          <dgm:dir/>
          <dgm:animOne val="branch"/>
          <dgm:animLvl val="lvl"/>
        </dgm:presLayoutVars>
      </dgm:prSet>
      <dgm:spPr/>
    </dgm:pt>
    <dgm:pt modelId="{A47A2DD9-7B5C-4591-B123-D9B371128E9D}" type="pres">
      <dgm:prSet presAssocID="{7DE8DBEF-19C2-44AD-B8FD-EE5D5D2F59C5}" presName="thickLine" presStyleLbl="alignNode1" presStyleIdx="0" presStyleCnt="2"/>
      <dgm:spPr/>
    </dgm:pt>
    <dgm:pt modelId="{2C9D09A4-E1FB-4C0D-8AC3-43571F8B84D9}" type="pres">
      <dgm:prSet presAssocID="{7DE8DBEF-19C2-44AD-B8FD-EE5D5D2F59C5}" presName="horz1" presStyleCnt="0"/>
      <dgm:spPr/>
    </dgm:pt>
    <dgm:pt modelId="{AE06B549-FFAD-4505-81F5-B2C17F9B0393}" type="pres">
      <dgm:prSet presAssocID="{7DE8DBEF-19C2-44AD-B8FD-EE5D5D2F59C5}" presName="tx1" presStyleLbl="revTx" presStyleIdx="0" presStyleCnt="2" custScaleY="62892"/>
      <dgm:spPr/>
    </dgm:pt>
    <dgm:pt modelId="{0BC39C3E-D9EC-4F8D-BCBC-9FCD48C73BE2}" type="pres">
      <dgm:prSet presAssocID="{7DE8DBEF-19C2-44AD-B8FD-EE5D5D2F59C5}" presName="vert1" presStyleCnt="0"/>
      <dgm:spPr/>
    </dgm:pt>
    <dgm:pt modelId="{63B3BEA9-80CE-4B41-91AA-202D09E0A214}" type="pres">
      <dgm:prSet presAssocID="{EF766D0F-73C2-42EE-9445-51B729401A27}" presName="thickLine" presStyleLbl="alignNode1" presStyleIdx="1" presStyleCnt="2"/>
      <dgm:spPr/>
    </dgm:pt>
    <dgm:pt modelId="{3EBC7DA3-2E62-4968-BBE4-73A08C1C4BDB}" type="pres">
      <dgm:prSet presAssocID="{EF766D0F-73C2-42EE-9445-51B729401A27}" presName="horz1" presStyleCnt="0"/>
      <dgm:spPr/>
    </dgm:pt>
    <dgm:pt modelId="{C44C105A-9AE6-4A60-86B3-DC732AD30C37}" type="pres">
      <dgm:prSet presAssocID="{EF766D0F-73C2-42EE-9445-51B729401A27}" presName="tx1" presStyleLbl="revTx" presStyleIdx="1" presStyleCnt="2"/>
      <dgm:spPr/>
    </dgm:pt>
    <dgm:pt modelId="{EA4B0D5D-22D8-4927-9AD8-C30A440C3611}" type="pres">
      <dgm:prSet presAssocID="{EF766D0F-73C2-42EE-9445-51B729401A27}" presName="vert1" presStyleCnt="0"/>
      <dgm:spPr/>
    </dgm:pt>
  </dgm:ptLst>
  <dgm:cxnLst>
    <dgm:cxn modelId="{11B2BF65-343B-44F8-8CC4-D3F7BFB48986}" type="presOf" srcId="{B4D3D8B0-8473-4F29-B203-97E80638DD1E}" destId="{CF65C947-CF48-489F-824F-B659859DC567}" srcOrd="0" destOrd="0" presId="urn:microsoft.com/office/officeart/2008/layout/LinedList"/>
    <dgm:cxn modelId="{219F407A-46FC-447F-B880-94E48CAECD60}" type="presOf" srcId="{7DE8DBEF-19C2-44AD-B8FD-EE5D5D2F59C5}" destId="{AE06B549-FFAD-4505-81F5-B2C17F9B0393}" srcOrd="0" destOrd="0" presId="urn:microsoft.com/office/officeart/2008/layout/LinedList"/>
    <dgm:cxn modelId="{6AFC01A0-DE54-4F26-BC2D-2B46E9B9EB28}" srcId="{B4D3D8B0-8473-4F29-B203-97E80638DD1E}" destId="{7DE8DBEF-19C2-44AD-B8FD-EE5D5D2F59C5}" srcOrd="0" destOrd="0" parTransId="{68C3EB0B-EDC2-4E55-A725-8E854094E648}" sibTransId="{99D26474-A8BE-49F2-ABBD-FDEC669F841D}"/>
    <dgm:cxn modelId="{82F039F1-DB51-4B73-BA3D-6C9904870476}" type="presOf" srcId="{EF766D0F-73C2-42EE-9445-51B729401A27}" destId="{C44C105A-9AE6-4A60-86B3-DC732AD30C37}" srcOrd="0" destOrd="0" presId="urn:microsoft.com/office/officeart/2008/layout/LinedList"/>
    <dgm:cxn modelId="{309F16F4-93DC-43BB-8264-B5585AB12B44}" srcId="{B4D3D8B0-8473-4F29-B203-97E80638DD1E}" destId="{EF766D0F-73C2-42EE-9445-51B729401A27}" srcOrd="1" destOrd="0" parTransId="{C6D85A24-923A-4F3F-9754-AA103EDD0D12}" sibTransId="{7C2ACF5D-B154-4999-9B26-4488FD6C7B01}"/>
    <dgm:cxn modelId="{85BB8153-7591-4418-8D6C-CC02AC1DDF35}" type="presParOf" srcId="{CF65C947-CF48-489F-824F-B659859DC567}" destId="{A47A2DD9-7B5C-4591-B123-D9B371128E9D}" srcOrd="0" destOrd="0" presId="urn:microsoft.com/office/officeart/2008/layout/LinedList"/>
    <dgm:cxn modelId="{BC3513A2-CAF5-4715-914C-58092EC42AE8}" type="presParOf" srcId="{CF65C947-CF48-489F-824F-B659859DC567}" destId="{2C9D09A4-E1FB-4C0D-8AC3-43571F8B84D9}" srcOrd="1" destOrd="0" presId="urn:microsoft.com/office/officeart/2008/layout/LinedList"/>
    <dgm:cxn modelId="{FE809F10-9591-48FE-B4C0-2E4B77EDFBA4}" type="presParOf" srcId="{2C9D09A4-E1FB-4C0D-8AC3-43571F8B84D9}" destId="{AE06B549-FFAD-4505-81F5-B2C17F9B0393}" srcOrd="0" destOrd="0" presId="urn:microsoft.com/office/officeart/2008/layout/LinedList"/>
    <dgm:cxn modelId="{21E3FEDC-EED1-4C5C-A13F-9A8E346BF2B0}" type="presParOf" srcId="{2C9D09A4-E1FB-4C0D-8AC3-43571F8B84D9}" destId="{0BC39C3E-D9EC-4F8D-BCBC-9FCD48C73BE2}" srcOrd="1" destOrd="0" presId="urn:microsoft.com/office/officeart/2008/layout/LinedList"/>
    <dgm:cxn modelId="{63EEBE47-1B4B-4CF1-A146-2692BD280B91}" type="presParOf" srcId="{CF65C947-CF48-489F-824F-B659859DC567}" destId="{63B3BEA9-80CE-4B41-91AA-202D09E0A214}" srcOrd="2" destOrd="0" presId="urn:microsoft.com/office/officeart/2008/layout/LinedList"/>
    <dgm:cxn modelId="{D13311F4-9D03-4C66-8C26-BEBC2632859A}" type="presParOf" srcId="{CF65C947-CF48-489F-824F-B659859DC567}" destId="{3EBC7DA3-2E62-4968-BBE4-73A08C1C4BDB}" srcOrd="3" destOrd="0" presId="urn:microsoft.com/office/officeart/2008/layout/LinedList"/>
    <dgm:cxn modelId="{E31F07C9-AC74-4D35-A3F1-4FBD0F12F0D5}" type="presParOf" srcId="{3EBC7DA3-2E62-4968-BBE4-73A08C1C4BDB}" destId="{C44C105A-9AE6-4A60-86B3-DC732AD30C37}" srcOrd="0" destOrd="0" presId="urn:microsoft.com/office/officeart/2008/layout/LinedList"/>
    <dgm:cxn modelId="{45A318BB-E63B-4224-BE93-C3201A4C2779}" type="presParOf" srcId="{3EBC7DA3-2E62-4968-BBE4-73A08C1C4BDB}" destId="{EA4B0D5D-22D8-4927-9AD8-C30A440C361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AD33EB-BC88-4F35-9C89-6FEAB3557FEF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63B3898-CE4B-43E2-9F25-DE826BDF8874}">
      <dgm:prSet/>
      <dgm:spPr/>
      <dgm:t>
        <a:bodyPr/>
        <a:lstStyle/>
        <a:p>
          <a:r>
            <a:rPr lang="en-US"/>
            <a:t>Overhaul regional discount program.</a:t>
          </a:r>
        </a:p>
      </dgm:t>
    </dgm:pt>
    <dgm:pt modelId="{8B166078-F41A-489E-A7FB-DF49EDF3F70A}" type="parTrans" cxnId="{9B3BCA28-7748-4D81-9112-B86709076985}">
      <dgm:prSet/>
      <dgm:spPr/>
      <dgm:t>
        <a:bodyPr/>
        <a:lstStyle/>
        <a:p>
          <a:endParaRPr lang="en-US"/>
        </a:p>
      </dgm:t>
    </dgm:pt>
    <dgm:pt modelId="{7A74ABEB-6D46-47C9-A039-D12E227A212F}" type="sibTrans" cxnId="{9B3BCA28-7748-4D81-9112-B86709076985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C28AB97A-0656-40BE-AB33-AED96CBF682E}">
      <dgm:prSet/>
      <dgm:spPr/>
      <dgm:t>
        <a:bodyPr/>
        <a:lstStyle/>
        <a:p>
          <a:r>
            <a:rPr lang="en-US"/>
            <a:t>Immediately reduce all discounts to below 10%</a:t>
          </a:r>
        </a:p>
      </dgm:t>
    </dgm:pt>
    <dgm:pt modelId="{F9B29142-1759-4054-8FAD-11F0953CA979}" type="parTrans" cxnId="{FA5CCE09-D86E-409E-85CB-31013EDA673A}">
      <dgm:prSet/>
      <dgm:spPr/>
      <dgm:t>
        <a:bodyPr/>
        <a:lstStyle/>
        <a:p>
          <a:endParaRPr lang="en-US"/>
        </a:p>
      </dgm:t>
    </dgm:pt>
    <dgm:pt modelId="{D56B5DCA-9DB1-4F18-B8DC-238B196AC3D2}" type="sibTrans" cxnId="{FA5CCE09-D86E-409E-85CB-31013EDA673A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7B26876-E43F-4AAD-8519-6D053CF31E79}">
      <dgm:prSet/>
      <dgm:spPr/>
      <dgm:t>
        <a:bodyPr/>
        <a:lstStyle/>
        <a:p>
          <a:r>
            <a:rPr lang="en-US"/>
            <a:t>Roll out Central Region discount program.</a:t>
          </a:r>
        </a:p>
      </dgm:t>
    </dgm:pt>
    <dgm:pt modelId="{4A2CBBB5-B897-4EFE-A74C-DC14BD5C2F66}" type="parTrans" cxnId="{CF5E8EEF-86F8-4DB3-8E15-A955B479080D}">
      <dgm:prSet/>
      <dgm:spPr/>
      <dgm:t>
        <a:bodyPr/>
        <a:lstStyle/>
        <a:p>
          <a:endParaRPr lang="en-US"/>
        </a:p>
      </dgm:t>
    </dgm:pt>
    <dgm:pt modelId="{6B5D83B4-9913-425E-B453-12C901BBDEA7}" type="sibTrans" cxnId="{CF5E8EEF-86F8-4DB3-8E15-A955B479080D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FFC7B1B8-0AFA-4892-BAC8-B372552F87B3}">
      <dgm:prSet/>
      <dgm:spPr/>
      <dgm:t>
        <a:bodyPr/>
        <a:lstStyle/>
        <a:p>
          <a:r>
            <a:rPr lang="en-US"/>
            <a:t>Create a 10% Maximum Discount Policy.</a:t>
          </a:r>
        </a:p>
      </dgm:t>
    </dgm:pt>
    <dgm:pt modelId="{598F5ED3-01D0-4BF8-8FB7-00E1386D5525}" type="parTrans" cxnId="{EF65C7C3-D593-4631-A152-34BCD03EB1DB}">
      <dgm:prSet/>
      <dgm:spPr/>
      <dgm:t>
        <a:bodyPr/>
        <a:lstStyle/>
        <a:p>
          <a:endParaRPr lang="en-US"/>
        </a:p>
      </dgm:t>
    </dgm:pt>
    <dgm:pt modelId="{3F98C5E6-D56A-4DE5-B52C-3C78CF6785D0}" type="sibTrans" cxnId="{EF65C7C3-D593-4631-A152-34BCD03EB1DB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04DEBDE0-658B-43B0-9DA9-2CA185936B98}" type="pres">
      <dgm:prSet presAssocID="{FEAD33EB-BC88-4F35-9C89-6FEAB3557FEF}" presName="Name0" presStyleCnt="0">
        <dgm:presLayoutVars>
          <dgm:animLvl val="lvl"/>
          <dgm:resizeHandles val="exact"/>
        </dgm:presLayoutVars>
      </dgm:prSet>
      <dgm:spPr/>
    </dgm:pt>
    <dgm:pt modelId="{581206D0-2ADF-40C0-9E04-1F41FBA565EE}" type="pres">
      <dgm:prSet presAssocID="{763B3898-CE4B-43E2-9F25-DE826BDF8874}" presName="compositeNode" presStyleCnt="0">
        <dgm:presLayoutVars>
          <dgm:bulletEnabled val="1"/>
        </dgm:presLayoutVars>
      </dgm:prSet>
      <dgm:spPr/>
    </dgm:pt>
    <dgm:pt modelId="{76996D2E-91C9-44B4-89F3-83DEDAB38742}" type="pres">
      <dgm:prSet presAssocID="{763B3898-CE4B-43E2-9F25-DE826BDF8874}" presName="bgRect" presStyleLbl="alignNode1" presStyleIdx="0" presStyleCnt="4"/>
      <dgm:spPr/>
    </dgm:pt>
    <dgm:pt modelId="{5F5DE6B7-D11D-432F-9451-149553EAF9C7}" type="pres">
      <dgm:prSet presAssocID="{7A74ABEB-6D46-47C9-A039-D12E227A212F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B89F6C16-081F-4FCA-B541-9EDF42AEFBC9}" type="pres">
      <dgm:prSet presAssocID="{763B3898-CE4B-43E2-9F25-DE826BDF8874}" presName="nodeRect" presStyleLbl="alignNode1" presStyleIdx="0" presStyleCnt="4">
        <dgm:presLayoutVars>
          <dgm:bulletEnabled val="1"/>
        </dgm:presLayoutVars>
      </dgm:prSet>
      <dgm:spPr/>
    </dgm:pt>
    <dgm:pt modelId="{52BC2DFA-E14B-4844-9F5A-21CB71BF94F6}" type="pres">
      <dgm:prSet presAssocID="{7A74ABEB-6D46-47C9-A039-D12E227A212F}" presName="sibTrans" presStyleCnt="0"/>
      <dgm:spPr/>
    </dgm:pt>
    <dgm:pt modelId="{EA9ADCEC-9F88-450E-BB5A-9BE03A18B496}" type="pres">
      <dgm:prSet presAssocID="{C28AB97A-0656-40BE-AB33-AED96CBF682E}" presName="compositeNode" presStyleCnt="0">
        <dgm:presLayoutVars>
          <dgm:bulletEnabled val="1"/>
        </dgm:presLayoutVars>
      </dgm:prSet>
      <dgm:spPr/>
    </dgm:pt>
    <dgm:pt modelId="{C54A9E69-7003-4D58-83EC-220FA53956DE}" type="pres">
      <dgm:prSet presAssocID="{C28AB97A-0656-40BE-AB33-AED96CBF682E}" presName="bgRect" presStyleLbl="alignNode1" presStyleIdx="1" presStyleCnt="4"/>
      <dgm:spPr/>
    </dgm:pt>
    <dgm:pt modelId="{AEF24672-ED09-44AA-9F6B-5D272C24F7A6}" type="pres">
      <dgm:prSet presAssocID="{D56B5DCA-9DB1-4F18-B8DC-238B196AC3D2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CD62F81E-CAA2-48C6-BACD-1D5D963507F0}" type="pres">
      <dgm:prSet presAssocID="{C28AB97A-0656-40BE-AB33-AED96CBF682E}" presName="nodeRect" presStyleLbl="alignNode1" presStyleIdx="1" presStyleCnt="4">
        <dgm:presLayoutVars>
          <dgm:bulletEnabled val="1"/>
        </dgm:presLayoutVars>
      </dgm:prSet>
      <dgm:spPr/>
    </dgm:pt>
    <dgm:pt modelId="{24738B74-8E3D-47E5-AB98-6ED39FEAB2D6}" type="pres">
      <dgm:prSet presAssocID="{D56B5DCA-9DB1-4F18-B8DC-238B196AC3D2}" presName="sibTrans" presStyleCnt="0"/>
      <dgm:spPr/>
    </dgm:pt>
    <dgm:pt modelId="{A78C7DF9-06A8-4C43-B9F3-48B6EDB237BB}" type="pres">
      <dgm:prSet presAssocID="{07B26876-E43F-4AAD-8519-6D053CF31E79}" presName="compositeNode" presStyleCnt="0">
        <dgm:presLayoutVars>
          <dgm:bulletEnabled val="1"/>
        </dgm:presLayoutVars>
      </dgm:prSet>
      <dgm:spPr/>
    </dgm:pt>
    <dgm:pt modelId="{11609348-5C69-4E6A-9E81-9DFE6D2A769E}" type="pres">
      <dgm:prSet presAssocID="{07B26876-E43F-4AAD-8519-6D053CF31E79}" presName="bgRect" presStyleLbl="alignNode1" presStyleIdx="2" presStyleCnt="4"/>
      <dgm:spPr/>
    </dgm:pt>
    <dgm:pt modelId="{58C864AD-48F2-4661-8A3E-7C59127CC982}" type="pres">
      <dgm:prSet presAssocID="{6B5D83B4-9913-425E-B453-12C901BBDEA7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E811B446-FE53-43F9-B97D-791F590DF1B0}" type="pres">
      <dgm:prSet presAssocID="{07B26876-E43F-4AAD-8519-6D053CF31E79}" presName="nodeRect" presStyleLbl="alignNode1" presStyleIdx="2" presStyleCnt="4">
        <dgm:presLayoutVars>
          <dgm:bulletEnabled val="1"/>
        </dgm:presLayoutVars>
      </dgm:prSet>
      <dgm:spPr/>
    </dgm:pt>
    <dgm:pt modelId="{9E3350B5-B163-45BC-B649-CB5DA9F02260}" type="pres">
      <dgm:prSet presAssocID="{6B5D83B4-9913-425E-B453-12C901BBDEA7}" presName="sibTrans" presStyleCnt="0"/>
      <dgm:spPr/>
    </dgm:pt>
    <dgm:pt modelId="{8CBB94AE-3702-4D7C-8043-F9BF7A0FF97D}" type="pres">
      <dgm:prSet presAssocID="{FFC7B1B8-0AFA-4892-BAC8-B372552F87B3}" presName="compositeNode" presStyleCnt="0">
        <dgm:presLayoutVars>
          <dgm:bulletEnabled val="1"/>
        </dgm:presLayoutVars>
      </dgm:prSet>
      <dgm:spPr/>
    </dgm:pt>
    <dgm:pt modelId="{8FF38F5B-1213-44B1-A482-049923F91A49}" type="pres">
      <dgm:prSet presAssocID="{FFC7B1B8-0AFA-4892-BAC8-B372552F87B3}" presName="bgRect" presStyleLbl="alignNode1" presStyleIdx="3" presStyleCnt="4"/>
      <dgm:spPr/>
    </dgm:pt>
    <dgm:pt modelId="{9F482A32-9AD3-4485-B16A-278203CFB21C}" type="pres">
      <dgm:prSet presAssocID="{3F98C5E6-D56A-4DE5-B52C-3C78CF6785D0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34041941-80E0-4EF9-921C-1080B48C36DC}" type="pres">
      <dgm:prSet presAssocID="{FFC7B1B8-0AFA-4892-BAC8-B372552F87B3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61342A09-79A4-4FC3-9838-9C8B4E3DADB8}" type="presOf" srcId="{3F98C5E6-D56A-4DE5-B52C-3C78CF6785D0}" destId="{9F482A32-9AD3-4485-B16A-278203CFB21C}" srcOrd="0" destOrd="0" presId="urn:microsoft.com/office/officeart/2016/7/layout/LinearBlockProcessNumbered"/>
    <dgm:cxn modelId="{FA5CCE09-D86E-409E-85CB-31013EDA673A}" srcId="{FEAD33EB-BC88-4F35-9C89-6FEAB3557FEF}" destId="{C28AB97A-0656-40BE-AB33-AED96CBF682E}" srcOrd="1" destOrd="0" parTransId="{F9B29142-1759-4054-8FAD-11F0953CA979}" sibTransId="{D56B5DCA-9DB1-4F18-B8DC-238B196AC3D2}"/>
    <dgm:cxn modelId="{DD174F1C-FF83-4EFD-8395-C0CBDE01D4B9}" type="presOf" srcId="{FEAD33EB-BC88-4F35-9C89-6FEAB3557FEF}" destId="{04DEBDE0-658B-43B0-9DA9-2CA185936B98}" srcOrd="0" destOrd="0" presId="urn:microsoft.com/office/officeart/2016/7/layout/LinearBlockProcessNumbered"/>
    <dgm:cxn modelId="{9B3BCA28-7748-4D81-9112-B86709076985}" srcId="{FEAD33EB-BC88-4F35-9C89-6FEAB3557FEF}" destId="{763B3898-CE4B-43E2-9F25-DE826BDF8874}" srcOrd="0" destOrd="0" parTransId="{8B166078-F41A-489E-A7FB-DF49EDF3F70A}" sibTransId="{7A74ABEB-6D46-47C9-A039-D12E227A212F}"/>
    <dgm:cxn modelId="{EDF86A32-1302-40DB-87E1-75693EAA4C76}" type="presOf" srcId="{D56B5DCA-9DB1-4F18-B8DC-238B196AC3D2}" destId="{AEF24672-ED09-44AA-9F6B-5D272C24F7A6}" srcOrd="0" destOrd="0" presId="urn:microsoft.com/office/officeart/2016/7/layout/LinearBlockProcessNumbered"/>
    <dgm:cxn modelId="{BC764335-9734-4DA8-9BDF-A99D35164085}" type="presOf" srcId="{FFC7B1B8-0AFA-4892-BAC8-B372552F87B3}" destId="{34041941-80E0-4EF9-921C-1080B48C36DC}" srcOrd="1" destOrd="0" presId="urn:microsoft.com/office/officeart/2016/7/layout/LinearBlockProcessNumbered"/>
    <dgm:cxn modelId="{B607535F-93D9-44C7-8E5A-11AB54FA9266}" type="presOf" srcId="{C28AB97A-0656-40BE-AB33-AED96CBF682E}" destId="{C54A9E69-7003-4D58-83EC-220FA53956DE}" srcOrd="0" destOrd="0" presId="urn:microsoft.com/office/officeart/2016/7/layout/LinearBlockProcessNumbered"/>
    <dgm:cxn modelId="{13C54D64-015D-4201-BC25-EFBCAF2E154F}" type="presOf" srcId="{763B3898-CE4B-43E2-9F25-DE826BDF8874}" destId="{B89F6C16-081F-4FCA-B541-9EDF42AEFBC9}" srcOrd="1" destOrd="0" presId="urn:microsoft.com/office/officeart/2016/7/layout/LinearBlockProcessNumbered"/>
    <dgm:cxn modelId="{C8C3D045-2492-4ACC-9722-848F2F4DAAAA}" type="presOf" srcId="{763B3898-CE4B-43E2-9F25-DE826BDF8874}" destId="{76996D2E-91C9-44B4-89F3-83DEDAB38742}" srcOrd="0" destOrd="0" presId="urn:microsoft.com/office/officeart/2016/7/layout/LinearBlockProcessNumbered"/>
    <dgm:cxn modelId="{84BF686A-A76D-45B5-A0E0-4A740541D87B}" type="presOf" srcId="{7A74ABEB-6D46-47C9-A039-D12E227A212F}" destId="{5F5DE6B7-D11D-432F-9451-149553EAF9C7}" srcOrd="0" destOrd="0" presId="urn:microsoft.com/office/officeart/2016/7/layout/LinearBlockProcessNumbered"/>
    <dgm:cxn modelId="{F24E027B-A23A-48F1-9B0E-557E2F132C0B}" type="presOf" srcId="{07B26876-E43F-4AAD-8519-6D053CF31E79}" destId="{E811B446-FE53-43F9-B97D-791F590DF1B0}" srcOrd="1" destOrd="0" presId="urn:microsoft.com/office/officeart/2016/7/layout/LinearBlockProcessNumbered"/>
    <dgm:cxn modelId="{8F0CDF8A-A694-4507-8786-161B0E72DF1A}" type="presOf" srcId="{C28AB97A-0656-40BE-AB33-AED96CBF682E}" destId="{CD62F81E-CAA2-48C6-BACD-1D5D963507F0}" srcOrd="1" destOrd="0" presId="urn:microsoft.com/office/officeart/2016/7/layout/LinearBlockProcessNumbered"/>
    <dgm:cxn modelId="{7B6067A5-65B0-40CF-9992-FED49E0437FF}" type="presOf" srcId="{6B5D83B4-9913-425E-B453-12C901BBDEA7}" destId="{58C864AD-48F2-4661-8A3E-7C59127CC982}" srcOrd="0" destOrd="0" presId="urn:microsoft.com/office/officeart/2016/7/layout/LinearBlockProcessNumbered"/>
    <dgm:cxn modelId="{EF65C7C3-D593-4631-A152-34BCD03EB1DB}" srcId="{FEAD33EB-BC88-4F35-9C89-6FEAB3557FEF}" destId="{FFC7B1B8-0AFA-4892-BAC8-B372552F87B3}" srcOrd="3" destOrd="0" parTransId="{598F5ED3-01D0-4BF8-8FB7-00E1386D5525}" sibTransId="{3F98C5E6-D56A-4DE5-B52C-3C78CF6785D0}"/>
    <dgm:cxn modelId="{725CB2C9-14C8-4971-843B-CE423C16E80C}" type="presOf" srcId="{FFC7B1B8-0AFA-4892-BAC8-B372552F87B3}" destId="{8FF38F5B-1213-44B1-A482-049923F91A49}" srcOrd="0" destOrd="0" presId="urn:microsoft.com/office/officeart/2016/7/layout/LinearBlockProcessNumbered"/>
    <dgm:cxn modelId="{C038D0D0-DA32-4463-A5C6-DF45204370EF}" type="presOf" srcId="{07B26876-E43F-4AAD-8519-6D053CF31E79}" destId="{11609348-5C69-4E6A-9E81-9DFE6D2A769E}" srcOrd="0" destOrd="0" presId="urn:microsoft.com/office/officeart/2016/7/layout/LinearBlockProcessNumbered"/>
    <dgm:cxn modelId="{CF5E8EEF-86F8-4DB3-8E15-A955B479080D}" srcId="{FEAD33EB-BC88-4F35-9C89-6FEAB3557FEF}" destId="{07B26876-E43F-4AAD-8519-6D053CF31E79}" srcOrd="2" destOrd="0" parTransId="{4A2CBBB5-B897-4EFE-A74C-DC14BD5C2F66}" sibTransId="{6B5D83B4-9913-425E-B453-12C901BBDEA7}"/>
    <dgm:cxn modelId="{DF1430EC-0221-4A9A-BBF6-F19D427E286D}" type="presParOf" srcId="{04DEBDE0-658B-43B0-9DA9-2CA185936B98}" destId="{581206D0-2ADF-40C0-9E04-1F41FBA565EE}" srcOrd="0" destOrd="0" presId="urn:microsoft.com/office/officeart/2016/7/layout/LinearBlockProcessNumbered"/>
    <dgm:cxn modelId="{17FA2920-F6DB-47F6-A406-141189B594CF}" type="presParOf" srcId="{581206D0-2ADF-40C0-9E04-1F41FBA565EE}" destId="{76996D2E-91C9-44B4-89F3-83DEDAB38742}" srcOrd="0" destOrd="0" presId="urn:microsoft.com/office/officeart/2016/7/layout/LinearBlockProcessNumbered"/>
    <dgm:cxn modelId="{5F28AF08-2822-49D4-BC08-C1FB425B80F1}" type="presParOf" srcId="{581206D0-2ADF-40C0-9E04-1F41FBA565EE}" destId="{5F5DE6B7-D11D-432F-9451-149553EAF9C7}" srcOrd="1" destOrd="0" presId="urn:microsoft.com/office/officeart/2016/7/layout/LinearBlockProcessNumbered"/>
    <dgm:cxn modelId="{F744B6F5-E513-4AAB-BEC2-97F10E88BAFA}" type="presParOf" srcId="{581206D0-2ADF-40C0-9E04-1F41FBA565EE}" destId="{B89F6C16-081F-4FCA-B541-9EDF42AEFBC9}" srcOrd="2" destOrd="0" presId="urn:microsoft.com/office/officeart/2016/7/layout/LinearBlockProcessNumbered"/>
    <dgm:cxn modelId="{11F75EA1-72E3-46DF-A6A7-617562DE77E0}" type="presParOf" srcId="{04DEBDE0-658B-43B0-9DA9-2CA185936B98}" destId="{52BC2DFA-E14B-4844-9F5A-21CB71BF94F6}" srcOrd="1" destOrd="0" presId="urn:microsoft.com/office/officeart/2016/7/layout/LinearBlockProcessNumbered"/>
    <dgm:cxn modelId="{595DCE0E-F16E-4F3D-AECE-950E6DDF0694}" type="presParOf" srcId="{04DEBDE0-658B-43B0-9DA9-2CA185936B98}" destId="{EA9ADCEC-9F88-450E-BB5A-9BE03A18B496}" srcOrd="2" destOrd="0" presId="urn:microsoft.com/office/officeart/2016/7/layout/LinearBlockProcessNumbered"/>
    <dgm:cxn modelId="{4389A4C3-CEC2-4640-86E8-2CCD6CDDFA22}" type="presParOf" srcId="{EA9ADCEC-9F88-450E-BB5A-9BE03A18B496}" destId="{C54A9E69-7003-4D58-83EC-220FA53956DE}" srcOrd="0" destOrd="0" presId="urn:microsoft.com/office/officeart/2016/7/layout/LinearBlockProcessNumbered"/>
    <dgm:cxn modelId="{AD5D6974-2074-451F-A416-713110C656DA}" type="presParOf" srcId="{EA9ADCEC-9F88-450E-BB5A-9BE03A18B496}" destId="{AEF24672-ED09-44AA-9F6B-5D272C24F7A6}" srcOrd="1" destOrd="0" presId="urn:microsoft.com/office/officeart/2016/7/layout/LinearBlockProcessNumbered"/>
    <dgm:cxn modelId="{B1E31B9B-C462-40E6-80BD-0E16D0BE8A7B}" type="presParOf" srcId="{EA9ADCEC-9F88-450E-BB5A-9BE03A18B496}" destId="{CD62F81E-CAA2-48C6-BACD-1D5D963507F0}" srcOrd="2" destOrd="0" presId="urn:microsoft.com/office/officeart/2016/7/layout/LinearBlockProcessNumbered"/>
    <dgm:cxn modelId="{ECC0A48B-4F07-4BA5-BF67-A85283FC27BE}" type="presParOf" srcId="{04DEBDE0-658B-43B0-9DA9-2CA185936B98}" destId="{24738B74-8E3D-47E5-AB98-6ED39FEAB2D6}" srcOrd="3" destOrd="0" presId="urn:microsoft.com/office/officeart/2016/7/layout/LinearBlockProcessNumbered"/>
    <dgm:cxn modelId="{537C2A01-B1CC-43C9-8B5E-627BEBF65076}" type="presParOf" srcId="{04DEBDE0-658B-43B0-9DA9-2CA185936B98}" destId="{A78C7DF9-06A8-4C43-B9F3-48B6EDB237BB}" srcOrd="4" destOrd="0" presId="urn:microsoft.com/office/officeart/2016/7/layout/LinearBlockProcessNumbered"/>
    <dgm:cxn modelId="{570A3D0F-FA2B-4D1E-B6A5-C618EA695C56}" type="presParOf" srcId="{A78C7DF9-06A8-4C43-B9F3-48B6EDB237BB}" destId="{11609348-5C69-4E6A-9E81-9DFE6D2A769E}" srcOrd="0" destOrd="0" presId="urn:microsoft.com/office/officeart/2016/7/layout/LinearBlockProcessNumbered"/>
    <dgm:cxn modelId="{335B0B38-7D64-49B2-B8BA-CDC936F35ECF}" type="presParOf" srcId="{A78C7DF9-06A8-4C43-B9F3-48B6EDB237BB}" destId="{58C864AD-48F2-4661-8A3E-7C59127CC982}" srcOrd="1" destOrd="0" presId="urn:microsoft.com/office/officeart/2016/7/layout/LinearBlockProcessNumbered"/>
    <dgm:cxn modelId="{F7F9324F-A306-4206-8A1D-68A76029272B}" type="presParOf" srcId="{A78C7DF9-06A8-4C43-B9F3-48B6EDB237BB}" destId="{E811B446-FE53-43F9-B97D-791F590DF1B0}" srcOrd="2" destOrd="0" presId="urn:microsoft.com/office/officeart/2016/7/layout/LinearBlockProcessNumbered"/>
    <dgm:cxn modelId="{92925BC4-1064-430F-901B-0B3D7118D595}" type="presParOf" srcId="{04DEBDE0-658B-43B0-9DA9-2CA185936B98}" destId="{9E3350B5-B163-45BC-B649-CB5DA9F02260}" srcOrd="5" destOrd="0" presId="urn:microsoft.com/office/officeart/2016/7/layout/LinearBlockProcessNumbered"/>
    <dgm:cxn modelId="{6F395045-40A7-4ED1-B587-D2B699804A54}" type="presParOf" srcId="{04DEBDE0-658B-43B0-9DA9-2CA185936B98}" destId="{8CBB94AE-3702-4D7C-8043-F9BF7A0FF97D}" srcOrd="6" destOrd="0" presId="urn:microsoft.com/office/officeart/2016/7/layout/LinearBlockProcessNumbered"/>
    <dgm:cxn modelId="{3162FF33-9902-48F5-9A53-B1E5A7E1CDA3}" type="presParOf" srcId="{8CBB94AE-3702-4D7C-8043-F9BF7A0FF97D}" destId="{8FF38F5B-1213-44B1-A482-049923F91A49}" srcOrd="0" destOrd="0" presId="urn:microsoft.com/office/officeart/2016/7/layout/LinearBlockProcessNumbered"/>
    <dgm:cxn modelId="{96310856-86AC-4F5B-A49C-F0497AE507F5}" type="presParOf" srcId="{8CBB94AE-3702-4D7C-8043-F9BF7A0FF97D}" destId="{9F482A32-9AD3-4485-B16A-278203CFB21C}" srcOrd="1" destOrd="0" presId="urn:microsoft.com/office/officeart/2016/7/layout/LinearBlockProcessNumbered"/>
    <dgm:cxn modelId="{EC4544F0-7A56-42F2-9C70-9CB2C6A56678}" type="presParOf" srcId="{8CBB94AE-3702-4D7C-8043-F9BF7A0FF97D}" destId="{34041941-80E0-4EF9-921C-1080B48C36DC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B9D8F-5BAF-40D4-8F66-AE9825B4D643}">
      <dsp:nvSpPr>
        <dsp:cNvPr id="0" name=""/>
        <dsp:cNvSpPr/>
      </dsp:nvSpPr>
      <dsp:spPr>
        <a:xfrm>
          <a:off x="0" y="998"/>
          <a:ext cx="9625383" cy="425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BC8408-CED1-4399-A6D5-45A7DEE3B136}">
      <dsp:nvSpPr>
        <dsp:cNvPr id="0" name=""/>
        <dsp:cNvSpPr/>
      </dsp:nvSpPr>
      <dsp:spPr>
        <a:xfrm>
          <a:off x="128696" y="96723"/>
          <a:ext cx="233993" cy="2339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3E211D-5143-4F5B-BA24-32A09CB10036}">
      <dsp:nvSpPr>
        <dsp:cNvPr id="0" name=""/>
        <dsp:cNvSpPr/>
      </dsp:nvSpPr>
      <dsp:spPr>
        <a:xfrm>
          <a:off x="491387" y="998"/>
          <a:ext cx="9133995" cy="425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026" tIns="45026" rIns="45026" bIns="4502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Introductions</a:t>
          </a:r>
        </a:p>
      </dsp:txBody>
      <dsp:txXfrm>
        <a:off x="491387" y="998"/>
        <a:ext cx="9133995" cy="425443"/>
      </dsp:txXfrm>
    </dsp:sp>
    <dsp:sp modelId="{2282F5BB-F48E-4B7B-955F-4D7C1C274961}">
      <dsp:nvSpPr>
        <dsp:cNvPr id="0" name=""/>
        <dsp:cNvSpPr/>
      </dsp:nvSpPr>
      <dsp:spPr>
        <a:xfrm>
          <a:off x="0" y="532802"/>
          <a:ext cx="9625383" cy="425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71DB7F-ED5F-443C-A9E1-C3F3B8ED3F5D}">
      <dsp:nvSpPr>
        <dsp:cNvPr id="0" name=""/>
        <dsp:cNvSpPr/>
      </dsp:nvSpPr>
      <dsp:spPr>
        <a:xfrm>
          <a:off x="128696" y="628527"/>
          <a:ext cx="233993" cy="2339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B8BB59-8B2A-4318-A38C-EEA3E854AA11}">
      <dsp:nvSpPr>
        <dsp:cNvPr id="0" name=""/>
        <dsp:cNvSpPr/>
      </dsp:nvSpPr>
      <dsp:spPr>
        <a:xfrm>
          <a:off x="491387" y="532802"/>
          <a:ext cx="9133995" cy="425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026" tIns="45026" rIns="45026" bIns="4502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Regional Discount Overview</a:t>
          </a:r>
        </a:p>
      </dsp:txBody>
      <dsp:txXfrm>
        <a:off x="491387" y="532802"/>
        <a:ext cx="9133995" cy="425443"/>
      </dsp:txXfrm>
    </dsp:sp>
    <dsp:sp modelId="{9FFFCAFE-CC16-493C-A91C-BCBAE7232CF3}">
      <dsp:nvSpPr>
        <dsp:cNvPr id="0" name=""/>
        <dsp:cNvSpPr/>
      </dsp:nvSpPr>
      <dsp:spPr>
        <a:xfrm>
          <a:off x="0" y="1064606"/>
          <a:ext cx="9625383" cy="425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E25DF2-1267-42CF-8E45-450A757060A5}">
      <dsp:nvSpPr>
        <dsp:cNvPr id="0" name=""/>
        <dsp:cNvSpPr/>
      </dsp:nvSpPr>
      <dsp:spPr>
        <a:xfrm>
          <a:off x="128696" y="1160331"/>
          <a:ext cx="233993" cy="2339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0B943D-740D-4A8B-93C3-F373D4D2A084}">
      <dsp:nvSpPr>
        <dsp:cNvPr id="0" name=""/>
        <dsp:cNvSpPr/>
      </dsp:nvSpPr>
      <dsp:spPr>
        <a:xfrm>
          <a:off x="491387" y="1064606"/>
          <a:ext cx="9133995" cy="425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026" tIns="45026" rIns="45026" bIns="4502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Top 10 Highest Discounted States</a:t>
          </a:r>
        </a:p>
      </dsp:txBody>
      <dsp:txXfrm>
        <a:off x="491387" y="1064606"/>
        <a:ext cx="9133995" cy="425443"/>
      </dsp:txXfrm>
    </dsp:sp>
    <dsp:sp modelId="{CC410C27-B0CD-49AB-9B86-9077F28AE039}">
      <dsp:nvSpPr>
        <dsp:cNvPr id="0" name=""/>
        <dsp:cNvSpPr/>
      </dsp:nvSpPr>
      <dsp:spPr>
        <a:xfrm>
          <a:off x="0" y="1596410"/>
          <a:ext cx="9625383" cy="425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65CA6E-BCB3-4D3B-BB9C-9C66E86AEFB8}">
      <dsp:nvSpPr>
        <dsp:cNvPr id="0" name=""/>
        <dsp:cNvSpPr/>
      </dsp:nvSpPr>
      <dsp:spPr>
        <a:xfrm>
          <a:off x="128696" y="1692135"/>
          <a:ext cx="233993" cy="2339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653C06-F824-444F-914F-54BCF43E23B6}">
      <dsp:nvSpPr>
        <dsp:cNvPr id="0" name=""/>
        <dsp:cNvSpPr/>
      </dsp:nvSpPr>
      <dsp:spPr>
        <a:xfrm>
          <a:off x="491387" y="1596410"/>
          <a:ext cx="9133995" cy="425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026" tIns="45026" rIns="45026" bIns="4502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Analyst</a:t>
          </a:r>
        </a:p>
      </dsp:txBody>
      <dsp:txXfrm>
        <a:off x="491387" y="1596410"/>
        <a:ext cx="9133995" cy="425443"/>
      </dsp:txXfrm>
    </dsp:sp>
    <dsp:sp modelId="{404E3950-0CE0-4D48-B95A-58A5EDBAF446}">
      <dsp:nvSpPr>
        <dsp:cNvPr id="0" name=""/>
        <dsp:cNvSpPr/>
      </dsp:nvSpPr>
      <dsp:spPr>
        <a:xfrm>
          <a:off x="0" y="2128215"/>
          <a:ext cx="9625383" cy="425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AC87BC-7D0B-4514-9F32-0305A90D3AE3}">
      <dsp:nvSpPr>
        <dsp:cNvPr id="0" name=""/>
        <dsp:cNvSpPr/>
      </dsp:nvSpPr>
      <dsp:spPr>
        <a:xfrm>
          <a:off x="128696" y="2223939"/>
          <a:ext cx="233993" cy="23399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CB18BF-3FD7-4DA6-82C6-9A029D46011C}">
      <dsp:nvSpPr>
        <dsp:cNvPr id="0" name=""/>
        <dsp:cNvSpPr/>
      </dsp:nvSpPr>
      <dsp:spPr>
        <a:xfrm>
          <a:off x="491387" y="2128215"/>
          <a:ext cx="9133995" cy="425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026" tIns="45026" rIns="45026" bIns="4502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Strategy</a:t>
          </a:r>
        </a:p>
      </dsp:txBody>
      <dsp:txXfrm>
        <a:off x="491387" y="2128215"/>
        <a:ext cx="9133995" cy="425443"/>
      </dsp:txXfrm>
    </dsp:sp>
    <dsp:sp modelId="{0C2A2AC9-A6CB-455C-9B62-B7EADB60649F}">
      <dsp:nvSpPr>
        <dsp:cNvPr id="0" name=""/>
        <dsp:cNvSpPr/>
      </dsp:nvSpPr>
      <dsp:spPr>
        <a:xfrm>
          <a:off x="0" y="2660019"/>
          <a:ext cx="9625383" cy="42544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7C1DBE-6DA7-410A-8F3C-8E9F1F189B93}">
      <dsp:nvSpPr>
        <dsp:cNvPr id="0" name=""/>
        <dsp:cNvSpPr/>
      </dsp:nvSpPr>
      <dsp:spPr>
        <a:xfrm>
          <a:off x="128696" y="2755743"/>
          <a:ext cx="233993" cy="23399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11B821-33B7-4D27-92AB-37A3C47E9279}">
      <dsp:nvSpPr>
        <dsp:cNvPr id="0" name=""/>
        <dsp:cNvSpPr/>
      </dsp:nvSpPr>
      <dsp:spPr>
        <a:xfrm>
          <a:off x="491387" y="2660019"/>
          <a:ext cx="9133995" cy="4254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026" tIns="45026" rIns="45026" bIns="45026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End</a:t>
          </a:r>
        </a:p>
      </dsp:txBody>
      <dsp:txXfrm>
        <a:off x="491387" y="2660019"/>
        <a:ext cx="9133995" cy="4254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7A2DD9-7B5C-4591-B123-D9B371128E9D}">
      <dsp:nvSpPr>
        <dsp:cNvPr id="0" name=""/>
        <dsp:cNvSpPr/>
      </dsp:nvSpPr>
      <dsp:spPr>
        <a:xfrm>
          <a:off x="0" y="1976"/>
          <a:ext cx="313372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06B549-FFAD-4505-81F5-B2C17F9B0393}">
      <dsp:nvSpPr>
        <dsp:cNvPr id="0" name=""/>
        <dsp:cNvSpPr/>
      </dsp:nvSpPr>
      <dsp:spPr>
        <a:xfrm>
          <a:off x="0" y="1976"/>
          <a:ext cx="3133726" cy="15038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Bahnschrift" panose="020B0502040204020203" pitchFamily="34" charset="0"/>
            </a:rPr>
            <a:t>Logistics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Bahnschrift" panose="020B0502040204020203" pitchFamily="34" charset="0"/>
            </a:rPr>
            <a:t>Data Analytics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Bahnschrift" panose="020B0502040204020203" pitchFamily="34" charset="0"/>
            </a:rPr>
            <a:t>Morale Officer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Bahnschrift" panose="020B0502040204020203" pitchFamily="34" charset="0"/>
            </a:rPr>
            <a:t>Data Entry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Bahnschrift" panose="020B0502040204020203" pitchFamily="34" charset="0"/>
            </a:rPr>
            <a:t>Customer</a:t>
          </a:r>
          <a:r>
            <a:rPr lang="en-US" sz="1200" kern="1200" dirty="0"/>
            <a:t> </a:t>
          </a:r>
          <a:r>
            <a:rPr lang="en-US" sz="1200" kern="1200" dirty="0">
              <a:latin typeface="Bahnschrift" panose="020B0502040204020203" pitchFamily="34" charset="0"/>
            </a:rPr>
            <a:t>Service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0" y="1976"/>
        <a:ext cx="3133726" cy="1503824"/>
      </dsp:txXfrm>
    </dsp:sp>
    <dsp:sp modelId="{63B3BEA9-80CE-4B41-91AA-202D09E0A214}">
      <dsp:nvSpPr>
        <dsp:cNvPr id="0" name=""/>
        <dsp:cNvSpPr/>
      </dsp:nvSpPr>
      <dsp:spPr>
        <a:xfrm>
          <a:off x="0" y="1505801"/>
          <a:ext cx="3133726" cy="0"/>
        </a:xfrm>
        <a:prstGeom prst="line">
          <a:avLst/>
        </a:prstGeom>
        <a:solidFill>
          <a:schemeClr val="accent2">
            <a:hueOff val="-19765721"/>
            <a:satOff val="901"/>
            <a:lumOff val="0"/>
            <a:alphaOff val="0"/>
          </a:schemeClr>
        </a:solidFill>
        <a:ln w="19050" cap="rnd" cmpd="sng" algn="ctr">
          <a:solidFill>
            <a:schemeClr val="accent2">
              <a:hueOff val="-19765721"/>
              <a:satOff val="901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4C105A-9AE6-4A60-86B3-DC732AD30C37}">
      <dsp:nvSpPr>
        <dsp:cNvPr id="0" name=""/>
        <dsp:cNvSpPr/>
      </dsp:nvSpPr>
      <dsp:spPr>
        <a:xfrm>
          <a:off x="0" y="1505801"/>
          <a:ext cx="3133726" cy="2391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Bahnschrift" panose="020B0502040204020203" pitchFamily="34" charset="0"/>
              <a:hlinkClick xmlns:r="http://schemas.openxmlformats.org/officeDocument/2006/relationships" r:id="rId1"/>
            </a:rPr>
            <a:t>BusinessEmail@AOL.COM</a:t>
          </a:r>
          <a:endParaRPr lang="en-US" sz="1200" kern="1200" dirty="0">
            <a:latin typeface="Bahnschrift" panose="020B0502040204020203" pitchFamily="34" charset="0"/>
          </a:endParaRP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Bahnschrift" panose="020B0502040204020203" pitchFamily="34" charset="0"/>
            </a:rPr>
            <a:t>(555)-555-5555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Bahnschrift" panose="020B0502040204020203" pitchFamily="34" charset="0"/>
            </a:rPr>
            <a:t>LinkedIn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>
            <a:latin typeface="Bahnschrift" panose="020B0502040204020203" pitchFamily="34" charset="0"/>
          </a:endParaRPr>
        </a:p>
      </dsp:txBody>
      <dsp:txXfrm>
        <a:off x="0" y="1505801"/>
        <a:ext cx="3133726" cy="23911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996D2E-91C9-44B4-89F3-83DEDAB38742}">
      <dsp:nvSpPr>
        <dsp:cNvPr id="0" name=""/>
        <dsp:cNvSpPr/>
      </dsp:nvSpPr>
      <dsp:spPr>
        <a:xfrm>
          <a:off x="187" y="349312"/>
          <a:ext cx="2270048" cy="272405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4230" tIns="0" rIns="224230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Overhaul regional discount program.</a:t>
          </a:r>
        </a:p>
      </dsp:txBody>
      <dsp:txXfrm>
        <a:off x="187" y="1438935"/>
        <a:ext cx="2270048" cy="1634435"/>
      </dsp:txXfrm>
    </dsp:sp>
    <dsp:sp modelId="{5F5DE6B7-D11D-432F-9451-149553EAF9C7}">
      <dsp:nvSpPr>
        <dsp:cNvPr id="0" name=""/>
        <dsp:cNvSpPr/>
      </dsp:nvSpPr>
      <dsp:spPr>
        <a:xfrm>
          <a:off x="187" y="349312"/>
          <a:ext cx="2270048" cy="1089623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4230" tIns="165100" rIns="224230" bIns="16510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01</a:t>
          </a:r>
        </a:p>
      </dsp:txBody>
      <dsp:txXfrm>
        <a:off x="187" y="349312"/>
        <a:ext cx="2270048" cy="1089623"/>
      </dsp:txXfrm>
    </dsp:sp>
    <dsp:sp modelId="{C54A9E69-7003-4D58-83EC-220FA53956DE}">
      <dsp:nvSpPr>
        <dsp:cNvPr id="0" name=""/>
        <dsp:cNvSpPr/>
      </dsp:nvSpPr>
      <dsp:spPr>
        <a:xfrm>
          <a:off x="2451840" y="349312"/>
          <a:ext cx="2270048" cy="2724058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4230" tIns="0" rIns="224230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Immediately reduce all discounts to below 10%</a:t>
          </a:r>
        </a:p>
      </dsp:txBody>
      <dsp:txXfrm>
        <a:off x="2451840" y="1438935"/>
        <a:ext cx="2270048" cy="1634435"/>
      </dsp:txXfrm>
    </dsp:sp>
    <dsp:sp modelId="{AEF24672-ED09-44AA-9F6B-5D272C24F7A6}">
      <dsp:nvSpPr>
        <dsp:cNvPr id="0" name=""/>
        <dsp:cNvSpPr/>
      </dsp:nvSpPr>
      <dsp:spPr>
        <a:xfrm>
          <a:off x="2451840" y="349312"/>
          <a:ext cx="2270048" cy="1089623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4230" tIns="165100" rIns="224230" bIns="16510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02</a:t>
          </a:r>
        </a:p>
      </dsp:txBody>
      <dsp:txXfrm>
        <a:off x="2451840" y="349312"/>
        <a:ext cx="2270048" cy="1089623"/>
      </dsp:txXfrm>
    </dsp:sp>
    <dsp:sp modelId="{11609348-5C69-4E6A-9E81-9DFE6D2A769E}">
      <dsp:nvSpPr>
        <dsp:cNvPr id="0" name=""/>
        <dsp:cNvSpPr/>
      </dsp:nvSpPr>
      <dsp:spPr>
        <a:xfrm>
          <a:off x="4903493" y="349312"/>
          <a:ext cx="2270048" cy="2724058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4230" tIns="0" rIns="224230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Roll out Central Region discount program.</a:t>
          </a:r>
        </a:p>
      </dsp:txBody>
      <dsp:txXfrm>
        <a:off x="4903493" y="1438935"/>
        <a:ext cx="2270048" cy="1634435"/>
      </dsp:txXfrm>
    </dsp:sp>
    <dsp:sp modelId="{58C864AD-48F2-4661-8A3E-7C59127CC982}">
      <dsp:nvSpPr>
        <dsp:cNvPr id="0" name=""/>
        <dsp:cNvSpPr/>
      </dsp:nvSpPr>
      <dsp:spPr>
        <a:xfrm>
          <a:off x="4903493" y="349312"/>
          <a:ext cx="2270048" cy="1089623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4230" tIns="165100" rIns="224230" bIns="16510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03</a:t>
          </a:r>
        </a:p>
      </dsp:txBody>
      <dsp:txXfrm>
        <a:off x="4903493" y="349312"/>
        <a:ext cx="2270048" cy="1089623"/>
      </dsp:txXfrm>
    </dsp:sp>
    <dsp:sp modelId="{8FF38F5B-1213-44B1-A482-049923F91A49}">
      <dsp:nvSpPr>
        <dsp:cNvPr id="0" name=""/>
        <dsp:cNvSpPr/>
      </dsp:nvSpPr>
      <dsp:spPr>
        <a:xfrm>
          <a:off x="7355146" y="349312"/>
          <a:ext cx="2270048" cy="272405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4230" tIns="0" rIns="224230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Create a 10% Maximum Discount Policy.</a:t>
          </a:r>
        </a:p>
      </dsp:txBody>
      <dsp:txXfrm>
        <a:off x="7355146" y="1438935"/>
        <a:ext cx="2270048" cy="1634435"/>
      </dsp:txXfrm>
    </dsp:sp>
    <dsp:sp modelId="{9F482A32-9AD3-4485-B16A-278203CFB21C}">
      <dsp:nvSpPr>
        <dsp:cNvPr id="0" name=""/>
        <dsp:cNvSpPr/>
      </dsp:nvSpPr>
      <dsp:spPr>
        <a:xfrm>
          <a:off x="7355146" y="349312"/>
          <a:ext cx="2270048" cy="1089623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4230" tIns="165100" rIns="224230" bIns="16510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04</a:t>
          </a:r>
        </a:p>
      </dsp:txBody>
      <dsp:txXfrm>
        <a:off x="7355146" y="349312"/>
        <a:ext cx="2270048" cy="10896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1DD9C-13D0-428F-BCDC-DE087660A5DE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209C0E-5C08-4666-BE42-05AB55CB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93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71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621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762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886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478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073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41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4789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2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335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47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29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46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599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76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49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268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E0C9414-BA83-44F3-A23D-6F9AB8A533B0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13ECA9A-536F-4A87-AB53-EF8840520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15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  <p:sldLayoutId id="2147483892" r:id="rId14"/>
    <p:sldLayoutId id="2147483893" r:id="rId15"/>
    <p:sldLayoutId id="2147483894" r:id="rId16"/>
    <p:sldLayoutId id="21474838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2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pic>
        <p:nvPicPr>
          <p:cNvPr id="51" name="Picture 50" descr="Financial graphs on a dark display">
            <a:extLst>
              <a:ext uri="{FF2B5EF4-FFF2-40B4-BE49-F238E27FC236}">
                <a16:creationId xmlns:a16="http://schemas.microsoft.com/office/drawing/2014/main" id="{C862AEE0-40D7-920C-FDEF-3D2E49074F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549" r="9090" b="-1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8678A5-804F-16C6-5A6D-CF427B3DF8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7200" cap="small" dirty="0"/>
              <a:t>Sales Performance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09FE11-3B5A-BFB1-7C8C-E05972DB33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41168"/>
            <a:ext cx="8827245" cy="36463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000" cap="none" dirty="0"/>
              <a:t>Discounts &amp; Increasing Profits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1E1714-111A-4F0B-DCE0-07CF5EF10D61}"/>
              </a:ext>
            </a:extLst>
          </p:cNvPr>
          <p:cNvSpPr txBox="1"/>
          <p:nvPr/>
        </p:nvSpPr>
        <p:spPr>
          <a:xfrm>
            <a:off x="1154954" y="5069590"/>
            <a:ext cx="1002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i="1" dirty="0">
                <a:solidFill>
                  <a:schemeClr val="bg1"/>
                </a:solidFill>
              </a:rPr>
              <a:t>2011 - 2014</a:t>
            </a:r>
          </a:p>
        </p:txBody>
      </p:sp>
    </p:spTree>
    <p:extLst>
      <p:ext uri="{BB962C8B-B14F-4D97-AF65-F5344CB8AC3E}">
        <p14:creationId xmlns:p14="http://schemas.microsoft.com/office/powerpoint/2010/main" val="3015864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22" name="Rectangle 21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2A7670C1-B998-7D2A-4F73-9032831D4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169773"/>
            <a:ext cx="8825658" cy="2870161"/>
          </a:xfrm>
        </p:spPr>
        <p:txBody>
          <a:bodyPr anchor="b">
            <a:normAutofit/>
          </a:bodyPr>
          <a:lstStyle/>
          <a:p>
            <a:pPr algn="ctr"/>
            <a:r>
              <a:rPr lang="en-US">
                <a:solidFill>
                  <a:schemeClr val="tx1"/>
                </a:solidFill>
              </a:rPr>
              <a:t>The End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E89A306-387D-D103-61EC-A6BC0FC81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4293441"/>
            <a:ext cx="8825658" cy="1234148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Thank you</a:t>
            </a:r>
            <a:endParaRPr lang="en-US" sz="200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4228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573CF-ED97-E99E-1732-823F74927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4" y="846307"/>
            <a:ext cx="3428921" cy="706964"/>
          </a:xfrm>
        </p:spPr>
        <p:txBody>
          <a:bodyPr>
            <a:noAutofit/>
          </a:bodyPr>
          <a:lstStyle/>
          <a:p>
            <a:r>
              <a:rPr lang="en-US" sz="6600" cap="small" dirty="0">
                <a:solidFill>
                  <a:srgbClr val="EBEBEB"/>
                </a:solidFill>
              </a:rPr>
              <a:t>Agenda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A214BE1-8F52-964F-12C8-71B9212AFB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1126199"/>
              </p:ext>
            </p:extLst>
          </p:nvPr>
        </p:nvGraphicFramePr>
        <p:xfrm>
          <a:off x="1286934" y="2925232"/>
          <a:ext cx="9625383" cy="30864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6649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60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EC55B93-BD8B-F294-AE54-BF58E34E1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0" y="1066800"/>
            <a:ext cx="2778157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0" i="0" kern="1200" cap="small" dirty="0">
                <a:ln w="3175" cmpd="sng">
                  <a:noFill/>
                </a:ln>
                <a:solidFill>
                  <a:srgbClr val="EBEBEB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Tommy Ramey</a:t>
            </a:r>
          </a:p>
        </p:txBody>
      </p:sp>
      <p:pic>
        <p:nvPicPr>
          <p:cNvPr id="9" name="Picture 8" descr="A person with a mustache and glasses&#10;&#10;Description automatically generated with low confidence">
            <a:extLst>
              <a:ext uri="{FF2B5EF4-FFF2-40B4-BE49-F238E27FC236}">
                <a16:creationId xmlns:a16="http://schemas.microsoft.com/office/drawing/2014/main" id="{9B88A418-E5C3-2684-1A99-BBD03A0AC3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5785"/>
          <a:stretch/>
        </p:blipFill>
        <p:spPr>
          <a:xfrm>
            <a:off x="5560389" y="803750"/>
            <a:ext cx="4388688" cy="525049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75557B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graphicFrame>
        <p:nvGraphicFramePr>
          <p:cNvPr id="10" name="Content Placeholder 4">
            <a:extLst>
              <a:ext uri="{FF2B5EF4-FFF2-40B4-BE49-F238E27FC236}">
                <a16:creationId xmlns:a16="http://schemas.microsoft.com/office/drawing/2014/main" id="{02881E36-ECF7-7C05-FBCB-A8D1E729FE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2126332"/>
              </p:ext>
            </p:extLst>
          </p:nvPr>
        </p:nvGraphicFramePr>
        <p:xfrm>
          <a:off x="1154955" y="2120900"/>
          <a:ext cx="3133726" cy="389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63903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26CD6DF-E40F-4D39-BA46-5D099AC4C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848A24A-E17D-464F-99FB-EF7B8EC07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4928325"/>
            <a:ext cx="10905067" cy="1286209"/>
          </a:xfrm>
          <a:custGeom>
            <a:avLst/>
            <a:gdLst>
              <a:gd name="connsiteX0" fmla="*/ 5080191 w 10905067"/>
              <a:gd name="connsiteY0" fmla="*/ 0 h 1286209"/>
              <a:gd name="connsiteX1" fmla="*/ 5315140 w 10905067"/>
              <a:gd name="connsiteY1" fmla="*/ 1588 h 1286209"/>
              <a:gd name="connsiteX2" fmla="*/ 5546915 w 10905067"/>
              <a:gd name="connsiteY2" fmla="*/ 1588 h 1286209"/>
              <a:gd name="connsiteX3" fmla="*/ 5777103 w 10905067"/>
              <a:gd name="connsiteY3" fmla="*/ 4763 h 1286209"/>
              <a:gd name="connsiteX4" fmla="*/ 6002528 w 10905067"/>
              <a:gd name="connsiteY4" fmla="*/ 9525 h 1286209"/>
              <a:gd name="connsiteX5" fmla="*/ 6226365 w 10905067"/>
              <a:gd name="connsiteY5" fmla="*/ 14288 h 1286209"/>
              <a:gd name="connsiteX6" fmla="*/ 6445440 w 10905067"/>
              <a:gd name="connsiteY6" fmla="*/ 19050 h 1286209"/>
              <a:gd name="connsiteX7" fmla="*/ 6662928 w 10905067"/>
              <a:gd name="connsiteY7" fmla="*/ 26988 h 1286209"/>
              <a:gd name="connsiteX8" fmla="*/ 6877240 w 10905067"/>
              <a:gd name="connsiteY8" fmla="*/ 34925 h 1286209"/>
              <a:gd name="connsiteX9" fmla="*/ 7086790 w 10905067"/>
              <a:gd name="connsiteY9" fmla="*/ 42863 h 1286209"/>
              <a:gd name="connsiteX10" fmla="*/ 7496365 w 10905067"/>
              <a:gd name="connsiteY10" fmla="*/ 63500 h 1286209"/>
              <a:gd name="connsiteX11" fmla="*/ 7888478 w 10905067"/>
              <a:gd name="connsiteY11" fmla="*/ 85725 h 1286209"/>
              <a:gd name="connsiteX12" fmla="*/ 8264715 w 10905067"/>
              <a:gd name="connsiteY12" fmla="*/ 109538 h 1286209"/>
              <a:gd name="connsiteX13" fmla="*/ 8621902 w 10905067"/>
              <a:gd name="connsiteY13" fmla="*/ 134938 h 1286209"/>
              <a:gd name="connsiteX14" fmla="*/ 8961628 w 10905067"/>
              <a:gd name="connsiteY14" fmla="*/ 161925 h 1286209"/>
              <a:gd name="connsiteX15" fmla="*/ 9277540 w 10905067"/>
              <a:gd name="connsiteY15" fmla="*/ 190500 h 1286209"/>
              <a:gd name="connsiteX16" fmla="*/ 9574402 w 10905067"/>
              <a:gd name="connsiteY16" fmla="*/ 219075 h 1286209"/>
              <a:gd name="connsiteX17" fmla="*/ 9847452 w 10905067"/>
              <a:gd name="connsiteY17" fmla="*/ 247650 h 1286209"/>
              <a:gd name="connsiteX18" fmla="*/ 10098278 w 10905067"/>
              <a:gd name="connsiteY18" fmla="*/ 274638 h 1286209"/>
              <a:gd name="connsiteX19" fmla="*/ 10320528 w 10905067"/>
              <a:gd name="connsiteY19" fmla="*/ 300038 h 1286209"/>
              <a:gd name="connsiteX20" fmla="*/ 10520552 w 10905067"/>
              <a:gd name="connsiteY20" fmla="*/ 323850 h 1286209"/>
              <a:gd name="connsiteX21" fmla="*/ 10690415 w 10905067"/>
              <a:gd name="connsiteY21" fmla="*/ 344488 h 1286209"/>
              <a:gd name="connsiteX22" fmla="*/ 10831702 w 10905067"/>
              <a:gd name="connsiteY22" fmla="*/ 363538 h 1286209"/>
              <a:gd name="connsiteX23" fmla="*/ 10905067 w 10905067"/>
              <a:gd name="connsiteY23" fmla="*/ 373678 h 1286209"/>
              <a:gd name="connsiteX24" fmla="*/ 10905067 w 10905067"/>
              <a:gd name="connsiteY24" fmla="*/ 1286209 h 1286209"/>
              <a:gd name="connsiteX25" fmla="*/ 0 w 10905067"/>
              <a:gd name="connsiteY25" fmla="*/ 1286209 h 1286209"/>
              <a:gd name="connsiteX26" fmla="*/ 0 w 10905067"/>
              <a:gd name="connsiteY26" fmla="*/ 369898 h 1286209"/>
              <a:gd name="connsiteX27" fmla="*/ 71628 w 10905067"/>
              <a:gd name="connsiteY27" fmla="*/ 358775 h 1286209"/>
              <a:gd name="connsiteX28" fmla="*/ 327215 w 10905067"/>
              <a:gd name="connsiteY28" fmla="*/ 320675 h 1286209"/>
              <a:gd name="connsiteX29" fmla="*/ 582802 w 10905067"/>
              <a:gd name="connsiteY29" fmla="*/ 284163 h 1286209"/>
              <a:gd name="connsiteX30" fmla="*/ 839978 w 10905067"/>
              <a:gd name="connsiteY30" fmla="*/ 252413 h 1286209"/>
              <a:gd name="connsiteX31" fmla="*/ 1095565 w 10905067"/>
              <a:gd name="connsiteY31" fmla="*/ 220663 h 1286209"/>
              <a:gd name="connsiteX32" fmla="*/ 1352740 w 10905067"/>
              <a:gd name="connsiteY32" fmla="*/ 190500 h 1286209"/>
              <a:gd name="connsiteX33" fmla="*/ 1606740 w 10905067"/>
              <a:gd name="connsiteY33" fmla="*/ 165100 h 1286209"/>
              <a:gd name="connsiteX34" fmla="*/ 1863915 w 10905067"/>
              <a:gd name="connsiteY34" fmla="*/ 141288 h 1286209"/>
              <a:gd name="connsiteX35" fmla="*/ 2119502 w 10905067"/>
              <a:gd name="connsiteY35" fmla="*/ 119063 h 1286209"/>
              <a:gd name="connsiteX36" fmla="*/ 2371915 w 10905067"/>
              <a:gd name="connsiteY36" fmla="*/ 100013 h 1286209"/>
              <a:gd name="connsiteX37" fmla="*/ 2625915 w 10905067"/>
              <a:gd name="connsiteY37" fmla="*/ 80963 h 1286209"/>
              <a:gd name="connsiteX38" fmla="*/ 2878328 w 10905067"/>
              <a:gd name="connsiteY38" fmla="*/ 65088 h 1286209"/>
              <a:gd name="connsiteX39" fmla="*/ 3129153 w 10905067"/>
              <a:gd name="connsiteY39" fmla="*/ 52388 h 1286209"/>
              <a:gd name="connsiteX40" fmla="*/ 3379978 w 10905067"/>
              <a:gd name="connsiteY40" fmla="*/ 39688 h 1286209"/>
              <a:gd name="connsiteX41" fmla="*/ 3627628 w 10905067"/>
              <a:gd name="connsiteY41" fmla="*/ 28575 h 1286209"/>
              <a:gd name="connsiteX42" fmla="*/ 3873690 w 10905067"/>
              <a:gd name="connsiteY42" fmla="*/ 20638 h 1286209"/>
              <a:gd name="connsiteX43" fmla="*/ 4119754 w 10905067"/>
              <a:gd name="connsiteY43" fmla="*/ 14288 h 1286209"/>
              <a:gd name="connsiteX44" fmla="*/ 4362640 w 10905067"/>
              <a:gd name="connsiteY44" fmla="*/ 7938 h 1286209"/>
              <a:gd name="connsiteX45" fmla="*/ 4603941 w 10905067"/>
              <a:gd name="connsiteY45" fmla="*/ 4763 h 1286209"/>
              <a:gd name="connsiteX46" fmla="*/ 4843653 w 10905067"/>
              <a:gd name="connsiteY46" fmla="*/ 1588 h 1286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905067" h="1286209">
                <a:moveTo>
                  <a:pt x="5080191" y="0"/>
                </a:moveTo>
                <a:lnTo>
                  <a:pt x="5315140" y="1588"/>
                </a:lnTo>
                <a:lnTo>
                  <a:pt x="5546915" y="1588"/>
                </a:lnTo>
                <a:lnTo>
                  <a:pt x="5777103" y="4763"/>
                </a:lnTo>
                <a:lnTo>
                  <a:pt x="6002528" y="9525"/>
                </a:lnTo>
                <a:lnTo>
                  <a:pt x="6226365" y="14288"/>
                </a:lnTo>
                <a:lnTo>
                  <a:pt x="6445440" y="19050"/>
                </a:lnTo>
                <a:lnTo>
                  <a:pt x="6662928" y="26988"/>
                </a:lnTo>
                <a:lnTo>
                  <a:pt x="6877240" y="34925"/>
                </a:lnTo>
                <a:lnTo>
                  <a:pt x="7086790" y="42863"/>
                </a:lnTo>
                <a:lnTo>
                  <a:pt x="7496365" y="63500"/>
                </a:lnTo>
                <a:lnTo>
                  <a:pt x="7888478" y="85725"/>
                </a:lnTo>
                <a:lnTo>
                  <a:pt x="8264715" y="109538"/>
                </a:lnTo>
                <a:lnTo>
                  <a:pt x="8621902" y="134938"/>
                </a:lnTo>
                <a:lnTo>
                  <a:pt x="8961628" y="161925"/>
                </a:lnTo>
                <a:lnTo>
                  <a:pt x="9277540" y="190500"/>
                </a:lnTo>
                <a:lnTo>
                  <a:pt x="9574402" y="219075"/>
                </a:lnTo>
                <a:lnTo>
                  <a:pt x="9847452" y="247650"/>
                </a:lnTo>
                <a:lnTo>
                  <a:pt x="10098278" y="274638"/>
                </a:lnTo>
                <a:lnTo>
                  <a:pt x="10320528" y="300038"/>
                </a:lnTo>
                <a:lnTo>
                  <a:pt x="10520552" y="323850"/>
                </a:lnTo>
                <a:lnTo>
                  <a:pt x="10690415" y="344488"/>
                </a:lnTo>
                <a:lnTo>
                  <a:pt x="10831702" y="363538"/>
                </a:lnTo>
                <a:lnTo>
                  <a:pt x="10905067" y="373678"/>
                </a:lnTo>
                <a:lnTo>
                  <a:pt x="10905067" y="1286209"/>
                </a:lnTo>
                <a:lnTo>
                  <a:pt x="0" y="1286209"/>
                </a:lnTo>
                <a:lnTo>
                  <a:pt x="0" y="369898"/>
                </a:lnTo>
                <a:lnTo>
                  <a:pt x="71628" y="358775"/>
                </a:lnTo>
                <a:lnTo>
                  <a:pt x="327215" y="320675"/>
                </a:lnTo>
                <a:lnTo>
                  <a:pt x="582802" y="284163"/>
                </a:lnTo>
                <a:lnTo>
                  <a:pt x="839978" y="252413"/>
                </a:lnTo>
                <a:lnTo>
                  <a:pt x="1095565" y="220663"/>
                </a:lnTo>
                <a:lnTo>
                  <a:pt x="1352740" y="190500"/>
                </a:lnTo>
                <a:lnTo>
                  <a:pt x="1606740" y="165100"/>
                </a:lnTo>
                <a:lnTo>
                  <a:pt x="1863915" y="141288"/>
                </a:lnTo>
                <a:lnTo>
                  <a:pt x="2119502" y="119063"/>
                </a:lnTo>
                <a:lnTo>
                  <a:pt x="2371915" y="100013"/>
                </a:lnTo>
                <a:lnTo>
                  <a:pt x="2625915" y="80963"/>
                </a:lnTo>
                <a:lnTo>
                  <a:pt x="2878328" y="65088"/>
                </a:lnTo>
                <a:lnTo>
                  <a:pt x="3129153" y="52388"/>
                </a:lnTo>
                <a:lnTo>
                  <a:pt x="3379978" y="39688"/>
                </a:lnTo>
                <a:lnTo>
                  <a:pt x="3627628" y="28575"/>
                </a:lnTo>
                <a:lnTo>
                  <a:pt x="3873690" y="20638"/>
                </a:lnTo>
                <a:lnTo>
                  <a:pt x="4119754" y="14288"/>
                </a:lnTo>
                <a:lnTo>
                  <a:pt x="4362640" y="7938"/>
                </a:lnTo>
                <a:lnTo>
                  <a:pt x="4603941" y="4763"/>
                </a:lnTo>
                <a:lnTo>
                  <a:pt x="4843653" y="158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D3DDA28-7B69-422D-9888-25C7BC97B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4773" y="4915968"/>
            <a:ext cx="3039999" cy="440926"/>
          </a:xfrm>
          <a:custGeom>
            <a:avLst/>
            <a:gdLst>
              <a:gd name="connsiteX0" fmla="*/ 0 w 3039999"/>
              <a:gd name="connsiteY0" fmla="*/ 155844 h 440926"/>
              <a:gd name="connsiteX1" fmla="*/ 6524 w 3039999"/>
              <a:gd name="connsiteY1" fmla="*/ 156086 h 440926"/>
              <a:gd name="connsiteX2" fmla="*/ 98577 w 3039999"/>
              <a:gd name="connsiteY2" fmla="*/ 159586 h 440926"/>
              <a:gd name="connsiteX3" fmla="*/ 191951 w 3039999"/>
              <a:gd name="connsiteY3" fmla="*/ 162919 h 440926"/>
              <a:gd name="connsiteX4" fmla="*/ 285984 w 3039999"/>
              <a:gd name="connsiteY4" fmla="*/ 165003 h 440926"/>
              <a:gd name="connsiteX5" fmla="*/ 381667 w 3039999"/>
              <a:gd name="connsiteY5" fmla="*/ 167003 h 440926"/>
              <a:gd name="connsiteX6" fmla="*/ 478999 w 3039999"/>
              <a:gd name="connsiteY6" fmla="*/ 169086 h 440926"/>
              <a:gd name="connsiteX7" fmla="*/ 577652 w 3039999"/>
              <a:gd name="connsiteY7" fmla="*/ 170503 h 440926"/>
              <a:gd name="connsiteX8" fmla="*/ 677293 w 3039999"/>
              <a:gd name="connsiteY8" fmla="*/ 170503 h 440926"/>
              <a:gd name="connsiteX9" fmla="*/ 778255 w 3039999"/>
              <a:gd name="connsiteY9" fmla="*/ 171086 h 440926"/>
              <a:gd name="connsiteX10" fmla="*/ 880207 w 3039999"/>
              <a:gd name="connsiteY10" fmla="*/ 170503 h 440926"/>
              <a:gd name="connsiteX11" fmla="*/ 983149 w 3039999"/>
              <a:gd name="connsiteY11" fmla="*/ 169086 h 440926"/>
              <a:gd name="connsiteX12" fmla="*/ 1086420 w 3039999"/>
              <a:gd name="connsiteY12" fmla="*/ 167753 h 440926"/>
              <a:gd name="connsiteX13" fmla="*/ 1191011 w 3039999"/>
              <a:gd name="connsiteY13" fmla="*/ 165003 h 440926"/>
              <a:gd name="connsiteX14" fmla="*/ 1296922 w 3039999"/>
              <a:gd name="connsiteY14" fmla="*/ 162336 h 440926"/>
              <a:gd name="connsiteX15" fmla="*/ 1402173 w 3039999"/>
              <a:gd name="connsiteY15" fmla="*/ 158836 h 440926"/>
              <a:gd name="connsiteX16" fmla="*/ 1508744 w 3039999"/>
              <a:gd name="connsiteY16" fmla="*/ 154169 h 440926"/>
              <a:gd name="connsiteX17" fmla="*/ 1616635 w 3039999"/>
              <a:gd name="connsiteY17" fmla="*/ 148669 h 440926"/>
              <a:gd name="connsiteX18" fmla="*/ 1724525 w 3039999"/>
              <a:gd name="connsiteY18" fmla="*/ 143252 h 440926"/>
              <a:gd name="connsiteX19" fmla="*/ 1832416 w 3039999"/>
              <a:gd name="connsiteY19" fmla="*/ 136335 h 440926"/>
              <a:gd name="connsiteX20" fmla="*/ 1942286 w 3039999"/>
              <a:gd name="connsiteY20" fmla="*/ 128169 h 440926"/>
              <a:gd name="connsiteX21" fmla="*/ 2050177 w 3039999"/>
              <a:gd name="connsiteY21" fmla="*/ 120002 h 440926"/>
              <a:gd name="connsiteX22" fmla="*/ 2160047 w 3039999"/>
              <a:gd name="connsiteY22" fmla="*/ 110419 h 440926"/>
              <a:gd name="connsiteX23" fmla="*/ 2270907 w 3039999"/>
              <a:gd name="connsiteY23" fmla="*/ 100168 h 440926"/>
              <a:gd name="connsiteX24" fmla="*/ 2379788 w 3039999"/>
              <a:gd name="connsiteY24" fmla="*/ 89251 h 440926"/>
              <a:gd name="connsiteX25" fmla="*/ 2489988 w 3039999"/>
              <a:gd name="connsiteY25" fmla="*/ 76418 h 440926"/>
              <a:gd name="connsiteX26" fmla="*/ 2600188 w 3039999"/>
              <a:gd name="connsiteY26" fmla="*/ 62751 h 440926"/>
              <a:gd name="connsiteX27" fmla="*/ 2710388 w 3039999"/>
              <a:gd name="connsiteY27" fmla="*/ 49168 h 440926"/>
              <a:gd name="connsiteX28" fmla="*/ 2820258 w 3039999"/>
              <a:gd name="connsiteY28" fmla="*/ 33334 h 440926"/>
              <a:gd name="connsiteX29" fmla="*/ 2930129 w 3039999"/>
              <a:gd name="connsiteY29" fmla="*/ 17000 h 440926"/>
              <a:gd name="connsiteX30" fmla="*/ 3039999 w 3039999"/>
              <a:gd name="connsiteY30" fmla="*/ 0 h 440926"/>
              <a:gd name="connsiteX31" fmla="*/ 3026141 w 3039999"/>
              <a:gd name="connsiteY31" fmla="*/ 440924 h 440926"/>
              <a:gd name="connsiteX32" fmla="*/ 2677942 w 3039999"/>
              <a:gd name="connsiteY32" fmla="*/ 435925 h 440926"/>
              <a:gd name="connsiteX33" fmla="*/ 2643381 w 3039999"/>
              <a:gd name="connsiteY33" fmla="*/ 434739 h 440926"/>
              <a:gd name="connsiteX34" fmla="*/ 2673098 w 3039999"/>
              <a:gd name="connsiteY34" fmla="*/ 197552 h 440926"/>
              <a:gd name="connsiteX35" fmla="*/ 2600644 w 3039999"/>
              <a:gd name="connsiteY35" fmla="*/ 199684 h 440926"/>
              <a:gd name="connsiteX36" fmla="*/ 2342303 w 3039999"/>
              <a:gd name="connsiteY36" fmla="*/ 205715 h 440926"/>
              <a:gd name="connsiteX37" fmla="*/ 2084160 w 3039999"/>
              <a:gd name="connsiteY37" fmla="*/ 210171 h 440926"/>
              <a:gd name="connsiteX38" fmla="*/ 1825032 w 3039999"/>
              <a:gd name="connsiteY38" fmla="*/ 209703 h 440926"/>
              <a:gd name="connsiteX39" fmla="*/ 1567480 w 3039999"/>
              <a:gd name="connsiteY39" fmla="*/ 209433 h 440926"/>
              <a:gd name="connsiteX40" fmla="*/ 1308551 w 3039999"/>
              <a:gd name="connsiteY40" fmla="*/ 207391 h 440926"/>
              <a:gd name="connsiteX41" fmla="*/ 1053363 w 3039999"/>
              <a:gd name="connsiteY41" fmla="*/ 201018 h 440926"/>
              <a:gd name="connsiteX42" fmla="*/ 795223 w 3039999"/>
              <a:gd name="connsiteY42" fmla="*/ 192674 h 440926"/>
              <a:gd name="connsiteX43" fmla="*/ 538856 w 3039999"/>
              <a:gd name="connsiteY43" fmla="*/ 182954 h 440926"/>
              <a:gd name="connsiteX44" fmla="*/ 286033 w 3039999"/>
              <a:gd name="connsiteY44" fmla="*/ 170477 h 440926"/>
              <a:gd name="connsiteX45" fmla="*/ 31635 w 3039999"/>
              <a:gd name="connsiteY45" fmla="*/ 157803 h 44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039999" h="440926">
                <a:moveTo>
                  <a:pt x="0" y="155844"/>
                </a:moveTo>
                <a:lnTo>
                  <a:pt x="6524" y="156086"/>
                </a:lnTo>
                <a:lnTo>
                  <a:pt x="98577" y="159586"/>
                </a:lnTo>
                <a:lnTo>
                  <a:pt x="191951" y="162919"/>
                </a:lnTo>
                <a:lnTo>
                  <a:pt x="285984" y="165003"/>
                </a:lnTo>
                <a:lnTo>
                  <a:pt x="381667" y="167003"/>
                </a:lnTo>
                <a:lnTo>
                  <a:pt x="478999" y="169086"/>
                </a:lnTo>
                <a:lnTo>
                  <a:pt x="577652" y="170503"/>
                </a:lnTo>
                <a:lnTo>
                  <a:pt x="677293" y="170503"/>
                </a:lnTo>
                <a:lnTo>
                  <a:pt x="778255" y="171086"/>
                </a:lnTo>
                <a:lnTo>
                  <a:pt x="880207" y="170503"/>
                </a:lnTo>
                <a:lnTo>
                  <a:pt x="983149" y="169086"/>
                </a:lnTo>
                <a:lnTo>
                  <a:pt x="1086420" y="167753"/>
                </a:lnTo>
                <a:lnTo>
                  <a:pt x="1191011" y="165003"/>
                </a:lnTo>
                <a:lnTo>
                  <a:pt x="1296922" y="162336"/>
                </a:lnTo>
                <a:lnTo>
                  <a:pt x="1402173" y="158836"/>
                </a:lnTo>
                <a:lnTo>
                  <a:pt x="1508744" y="154169"/>
                </a:lnTo>
                <a:lnTo>
                  <a:pt x="1616635" y="148669"/>
                </a:lnTo>
                <a:lnTo>
                  <a:pt x="1724525" y="143252"/>
                </a:lnTo>
                <a:lnTo>
                  <a:pt x="1832416" y="136335"/>
                </a:lnTo>
                <a:lnTo>
                  <a:pt x="1942286" y="128169"/>
                </a:lnTo>
                <a:lnTo>
                  <a:pt x="2050177" y="120002"/>
                </a:lnTo>
                <a:lnTo>
                  <a:pt x="2160047" y="110419"/>
                </a:lnTo>
                <a:lnTo>
                  <a:pt x="2270907" y="100168"/>
                </a:lnTo>
                <a:lnTo>
                  <a:pt x="2379788" y="89251"/>
                </a:lnTo>
                <a:lnTo>
                  <a:pt x="2489988" y="76418"/>
                </a:lnTo>
                <a:lnTo>
                  <a:pt x="2600188" y="62751"/>
                </a:lnTo>
                <a:lnTo>
                  <a:pt x="2710388" y="49168"/>
                </a:lnTo>
                <a:lnTo>
                  <a:pt x="2820258" y="33334"/>
                </a:lnTo>
                <a:lnTo>
                  <a:pt x="2930129" y="17000"/>
                </a:lnTo>
                <a:lnTo>
                  <a:pt x="3039999" y="0"/>
                </a:lnTo>
                <a:cubicBezTo>
                  <a:pt x="3029771" y="277755"/>
                  <a:pt x="3036370" y="163169"/>
                  <a:pt x="3026141" y="440924"/>
                </a:cubicBezTo>
                <a:cubicBezTo>
                  <a:pt x="2925757" y="440997"/>
                  <a:pt x="2808081" y="439255"/>
                  <a:pt x="2677942" y="435925"/>
                </a:cubicBezTo>
                <a:lnTo>
                  <a:pt x="2643381" y="434739"/>
                </a:lnTo>
                <a:lnTo>
                  <a:pt x="2673098" y="197552"/>
                </a:lnTo>
                <a:lnTo>
                  <a:pt x="2600644" y="199684"/>
                </a:lnTo>
                <a:lnTo>
                  <a:pt x="2342303" y="205715"/>
                </a:lnTo>
                <a:lnTo>
                  <a:pt x="2084160" y="210171"/>
                </a:lnTo>
                <a:lnTo>
                  <a:pt x="1825032" y="209703"/>
                </a:lnTo>
                <a:lnTo>
                  <a:pt x="1567480" y="209433"/>
                </a:lnTo>
                <a:lnTo>
                  <a:pt x="1308551" y="207391"/>
                </a:lnTo>
                <a:lnTo>
                  <a:pt x="1053363" y="201018"/>
                </a:lnTo>
                <a:lnTo>
                  <a:pt x="795223" y="192674"/>
                </a:lnTo>
                <a:lnTo>
                  <a:pt x="538856" y="182954"/>
                </a:lnTo>
                <a:lnTo>
                  <a:pt x="286033" y="170477"/>
                </a:lnTo>
                <a:lnTo>
                  <a:pt x="31635" y="157803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5" name="Chart 4">
                <a:extLst>
                  <a:ext uri="{FF2B5EF4-FFF2-40B4-BE49-F238E27FC236}">
                    <a16:creationId xmlns:a16="http://schemas.microsoft.com/office/drawing/2014/main" id="{A84098DC-696F-7FEC-0956-8DBFEA934A9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136420394"/>
                  </p:ext>
                </p:extLst>
              </p:nvPr>
            </p:nvGraphicFramePr>
            <p:xfrm>
              <a:off x="0" y="643465"/>
              <a:ext cx="12192000" cy="433823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Chart 4">
                <a:extLst>
                  <a:ext uri="{FF2B5EF4-FFF2-40B4-BE49-F238E27FC236}">
                    <a16:creationId xmlns:a16="http://schemas.microsoft.com/office/drawing/2014/main" id="{A84098DC-696F-7FEC-0956-8DBFEA934A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643465"/>
                <a:ext cx="12192000" cy="4338234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D079CD7-8ACF-F53C-2DDB-98F7E6B2FD54}"/>
              </a:ext>
            </a:extLst>
          </p:cNvPr>
          <p:cNvSpPr txBox="1"/>
          <p:nvPr/>
        </p:nvSpPr>
        <p:spPr>
          <a:xfrm>
            <a:off x="3963854" y="5220978"/>
            <a:ext cx="4521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B31166"/>
              </a:buClr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bg1"/>
                </a:solidFill>
              </a:rPr>
              <a:t>Unbalanced regional discounts.</a:t>
            </a:r>
          </a:p>
          <a:p>
            <a:pPr marL="285750" indent="-285750">
              <a:buClr>
                <a:srgbClr val="B31166"/>
              </a:buClr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bg1"/>
                </a:solidFill>
              </a:rPr>
              <a:t>Central Region lacking in discounts.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32331D-F1BB-B341-3F6A-CBA824E9CE0B}"/>
              </a:ext>
            </a:extLst>
          </p:cNvPr>
          <p:cNvSpPr txBox="1"/>
          <p:nvPr/>
        </p:nvSpPr>
        <p:spPr>
          <a:xfrm>
            <a:off x="4425202" y="202168"/>
            <a:ext cx="3341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cap="small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Regional 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Discount</a:t>
            </a:r>
            <a:r>
              <a:rPr lang="en-US" cap="small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Averages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4054D0-BF23-AEB0-91FB-69AB933F5972}"/>
              </a:ext>
            </a:extLst>
          </p:cNvPr>
          <p:cNvCxnSpPr>
            <a:cxnSpLocks/>
          </p:cNvCxnSpPr>
          <p:nvPr/>
        </p:nvCxnSpPr>
        <p:spPr>
          <a:xfrm>
            <a:off x="5058888" y="571500"/>
            <a:ext cx="1971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82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9C0BB-5283-87C0-2F1A-1339406745B3}"/>
              </a:ext>
            </a:extLst>
          </p:cNvPr>
          <p:cNvSpPr txBox="1"/>
          <p:nvPr/>
        </p:nvSpPr>
        <p:spPr>
          <a:xfrm>
            <a:off x="8174946" y="1804447"/>
            <a:ext cx="3705120" cy="38084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b="0" i="0" kern="1200" cap="small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Top 10 Highest Discounted States </a:t>
            </a:r>
            <a:r>
              <a:rPr lang="en-US" sz="4800" cap="small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&amp; Profits</a:t>
            </a:r>
            <a:endParaRPr lang="en-US" sz="4800" b="0" i="0" kern="1200" cap="small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93B8CA9-61B8-91E5-34D7-2807F691D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9005147"/>
              </p:ext>
            </p:extLst>
          </p:nvPr>
        </p:nvGraphicFramePr>
        <p:xfrm>
          <a:off x="423332" y="601549"/>
          <a:ext cx="7111611" cy="5654901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2166374">
                  <a:extLst>
                    <a:ext uri="{9D8B030D-6E8A-4147-A177-3AD203B41FA5}">
                      <a16:colId xmlns:a16="http://schemas.microsoft.com/office/drawing/2014/main" val="2156869579"/>
                    </a:ext>
                  </a:extLst>
                </a:gridCol>
                <a:gridCol w="1961043">
                  <a:extLst>
                    <a:ext uri="{9D8B030D-6E8A-4147-A177-3AD203B41FA5}">
                      <a16:colId xmlns:a16="http://schemas.microsoft.com/office/drawing/2014/main" val="3459983585"/>
                    </a:ext>
                  </a:extLst>
                </a:gridCol>
                <a:gridCol w="2984194">
                  <a:extLst>
                    <a:ext uri="{9D8B030D-6E8A-4147-A177-3AD203B41FA5}">
                      <a16:colId xmlns:a16="http://schemas.microsoft.com/office/drawing/2014/main" val="522887088"/>
                    </a:ext>
                  </a:extLst>
                </a:gridCol>
              </a:tblGrid>
              <a:tr h="5365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State</a:t>
                      </a:r>
                    </a:p>
                  </a:txBody>
                  <a:tcPr marL="0" marR="10723" marT="20588" marB="102938" anchor="b">
                    <a:solidFill>
                      <a:srgbClr val="B311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Profits</a:t>
                      </a:r>
                      <a:endParaRPr lang="en-US" sz="18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20588" marB="102938" anchor="b">
                    <a:solidFill>
                      <a:srgbClr val="B311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Average Discount</a:t>
                      </a:r>
                      <a:endParaRPr lang="en-US" sz="18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20588" marB="102938" anchor="b">
                    <a:solidFill>
                      <a:srgbClr val="B311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4754266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Illinois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$-12,607.88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39%</a:t>
                      </a:r>
                      <a:endParaRPr lang="en-US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2393483841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Texas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$-25,729.35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37%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730344051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Pennsylvania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$-15,559.96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33%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2154012667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Ohio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$-16,971.37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32%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3807938644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Colorado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$-6,527.85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32%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1082938933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Arizona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$-3,427.92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30%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2890674233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Florida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$-3,399.30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30%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2419824877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Tennessee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$-5,341.69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29%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3701101800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Oregon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$-11,90.47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29%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3228253316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North Carolina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$-7,490.91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28%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/>
                </a:tc>
                <a:extLst>
                  <a:ext uri="{0D108BD9-81ED-4DB2-BD59-A6C34878D82A}">
                    <a16:rowId xmlns:a16="http://schemas.microsoft.com/office/drawing/2014/main" val="4254835589"/>
                  </a:ext>
                </a:extLst>
              </a:tr>
              <a:tr h="46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Grand Total</a:t>
                      </a:r>
                      <a:endParaRPr lang="en-US" sz="14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>
                    <a:solidFill>
                      <a:srgbClr val="ED3B9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-$98,246.74</a:t>
                      </a:r>
                      <a:endParaRPr lang="en-US" sz="14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>
                    <a:solidFill>
                      <a:srgbClr val="ED3B9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34%</a:t>
                      </a:r>
                      <a:endParaRPr lang="en-US" sz="14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10723" marT="30881" marB="102938" anchor="b">
                    <a:solidFill>
                      <a:srgbClr val="ED3B9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9080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5201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3DDC8E-3154-6C76-5F82-77EBD4A88ED1}"/>
              </a:ext>
            </a:extLst>
          </p:cNvPr>
          <p:cNvSpPr txBox="1"/>
          <p:nvPr/>
        </p:nvSpPr>
        <p:spPr>
          <a:xfrm>
            <a:off x="1181100" y="710035"/>
            <a:ext cx="7529034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b="0" i="0" kern="1200" cap="small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Discount</a:t>
            </a:r>
            <a:r>
              <a:rPr lang="en-US" sz="6600" b="0" i="0" kern="1200" cap="small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vs Profit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9DCEDB-DDD8-954E-D5D8-48BAD2620FA7}"/>
              </a:ext>
            </a:extLst>
          </p:cNvPr>
          <p:cNvSpPr txBox="1"/>
          <p:nvPr/>
        </p:nvSpPr>
        <p:spPr>
          <a:xfrm>
            <a:off x="3642749" y="5731003"/>
            <a:ext cx="4901887" cy="803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Large Discounts lead to steep losses.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Discounts between 6%-9% yield highest profits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D256213-7963-7E5C-7444-D596EEA9A5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5218841"/>
              </p:ext>
            </p:extLst>
          </p:nvPr>
        </p:nvGraphicFramePr>
        <p:xfrm>
          <a:off x="454894" y="2114264"/>
          <a:ext cx="11277599" cy="36276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18624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24C780A9-BD3B-6334-5F26-BA10688C0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169773"/>
            <a:ext cx="8825658" cy="2870161"/>
          </a:xfrm>
        </p:spPr>
        <p:txBody>
          <a:bodyPr anchor="b">
            <a:normAutofit/>
          </a:bodyPr>
          <a:lstStyle/>
          <a:p>
            <a:pPr algn="ctr"/>
            <a:r>
              <a:rPr lang="en-US" cap="small" dirty="0">
                <a:solidFill>
                  <a:schemeClr val="tx1"/>
                </a:solidFill>
              </a:rPr>
              <a:t>Conclusion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424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314C310-850D-4491-AA52-C75BEA68B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2F19703-97B7-61E1-824E-A840ED62F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anchor="ctr">
            <a:normAutofit/>
          </a:bodyPr>
          <a:lstStyle/>
          <a:p>
            <a:pPr algn="r"/>
            <a:r>
              <a:rPr lang="en-US" cap="small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3BE4D-86DD-9915-8A04-2221C70BE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399" y="1085549"/>
            <a:ext cx="5579707" cy="468690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Discounts over 10% lead to profit loss.</a:t>
            </a:r>
          </a:p>
          <a:p>
            <a:r>
              <a:rPr lang="en-US">
                <a:solidFill>
                  <a:schemeClr val="tx1"/>
                </a:solidFill>
              </a:rPr>
              <a:t>Discounts between 5%-10% return highest profits.</a:t>
            </a:r>
          </a:p>
        </p:txBody>
      </p:sp>
    </p:spTree>
    <p:extLst>
      <p:ext uri="{BB962C8B-B14F-4D97-AF65-F5344CB8AC3E}">
        <p14:creationId xmlns:p14="http://schemas.microsoft.com/office/powerpoint/2010/main" val="17613820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294FDBA3-5B0D-CE2A-C437-4C077C470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cap="small">
                <a:solidFill>
                  <a:srgbClr val="FFFFFF"/>
                </a:solidFill>
              </a:rPr>
              <a:t>Strategy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9" name="Content Placeholder 5">
            <a:extLst>
              <a:ext uri="{FF2B5EF4-FFF2-40B4-BE49-F238E27FC236}">
                <a16:creationId xmlns:a16="http://schemas.microsoft.com/office/drawing/2014/main" id="{C208A1C0-E184-D10B-4815-D1647494DE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649700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107963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324</TotalTime>
  <Words>206</Words>
  <Application>Microsoft Office PowerPoint</Application>
  <PresentationFormat>Widescreen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Bahnschrift</vt:lpstr>
      <vt:lpstr>Calibri</vt:lpstr>
      <vt:lpstr>Century Gothic</vt:lpstr>
      <vt:lpstr>Wingdings 3</vt:lpstr>
      <vt:lpstr>Ion Boardroom</vt:lpstr>
      <vt:lpstr>Sales Performance Overview</vt:lpstr>
      <vt:lpstr>Agenda</vt:lpstr>
      <vt:lpstr>Tommy Ramey</vt:lpstr>
      <vt:lpstr>PowerPoint Presentation</vt:lpstr>
      <vt:lpstr>PowerPoint Presentation</vt:lpstr>
      <vt:lpstr>PowerPoint Presentation</vt:lpstr>
      <vt:lpstr>Conclusion</vt:lpstr>
      <vt:lpstr>Analysis</vt:lpstr>
      <vt:lpstr>Strategy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Performance Overview</dc:title>
  <dc:creator>Tommy Ramey</dc:creator>
  <cp:lastModifiedBy>Tommy Ramey</cp:lastModifiedBy>
  <cp:revision>32</cp:revision>
  <dcterms:created xsi:type="dcterms:W3CDTF">2022-07-15T15:31:34Z</dcterms:created>
  <dcterms:modified xsi:type="dcterms:W3CDTF">2022-07-15T20:56:08Z</dcterms:modified>
</cp:coreProperties>
</file>

<file path=docProps/thumbnail.jpeg>
</file>